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16"/>
  </p:notesMasterIdLst>
  <p:sldIdLst>
    <p:sldId id="257" r:id="rId4"/>
    <p:sldId id="309" r:id="rId5"/>
    <p:sldId id="308" r:id="rId6"/>
    <p:sldId id="1576" r:id="rId7"/>
    <p:sldId id="1578" r:id="rId8"/>
    <p:sldId id="1568" r:id="rId9"/>
    <p:sldId id="1579" r:id="rId10"/>
    <p:sldId id="1580" r:id="rId11"/>
    <p:sldId id="1581" r:id="rId12"/>
    <p:sldId id="1570" r:id="rId13"/>
    <p:sldId id="1572" r:id="rId14"/>
    <p:sldId id="25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3459"/>
    <a:srgbClr val="0F2E4F"/>
    <a:srgbClr val="A4C7EE"/>
    <a:srgbClr val="102D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3049BC-2FA8-E6CC-090D-690381E92C12}" v="8" dt="2024-03-14T00:06:25.8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3365" autoAdjust="0"/>
    <p:restoredTop sz="83131" autoAdjust="0"/>
  </p:normalViewPr>
  <p:slideViewPr>
    <p:cSldViewPr snapToGrid="0">
      <p:cViewPr varScale="1">
        <p:scale>
          <a:sx n="49" d="100"/>
          <a:sy n="49" d="100"/>
        </p:scale>
        <p:origin x="25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21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936936-F142-44E9-9A08-CBC77EB38BCD}" type="datetimeFigureOut">
              <a:rPr lang="en-AU" smtClean="0"/>
              <a:t>20/03/2024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7683FD-6233-455D-A5F1-D1EC979482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74321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683FD-6233-455D-A5F1-D1EC9794821E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56126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hyperlink" Target="mailto:info@nrlquality.org.au" TargetMode="Externa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EB3C0-6968-7FA3-53CD-D223E47347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0080" y="5421501"/>
            <a:ext cx="10100153" cy="733787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cover heading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60F7D3-30E2-72CE-E4DF-765854CD3A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0080" y="4887515"/>
            <a:ext cx="9144000" cy="44753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b="1" kern="1200" dirty="0">
                <a:solidFill>
                  <a:srgbClr val="DA47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cover sub-title</a:t>
            </a:r>
            <a:endParaRPr lang="en-US" dirty="0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EB75B95-14D8-4B0B-D404-1C693F4E52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040" y="863484"/>
            <a:ext cx="2356771" cy="81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988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ection Divider - NRL SV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44BEC-3579-B935-B94C-4E3A46D44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373791"/>
            <a:ext cx="9150350" cy="3112609"/>
          </a:xfrm>
        </p:spPr>
        <p:txBody>
          <a:bodyPr anchor="t">
            <a:normAutofit/>
          </a:bodyPr>
          <a:lstStyle>
            <a:lvl1pPr>
              <a:defRPr sz="4800"/>
            </a:lvl1pPr>
          </a:lstStyle>
          <a:p>
            <a:r>
              <a:rPr lang="en-GB" dirty="0"/>
              <a:t>Click to edit section heading for a new section</a:t>
            </a:r>
            <a:endParaRPr lang="en-US" dirty="0"/>
          </a:p>
        </p:txBody>
      </p:sp>
      <p:sp>
        <p:nvSpPr>
          <p:cNvPr id="7" name="Slide Number Placeholder 10">
            <a:extLst>
              <a:ext uri="{FF2B5EF4-FFF2-40B4-BE49-F238E27FC236}">
                <a16:creationId xmlns:a16="http://schemas.microsoft.com/office/drawing/2014/main" id="{733FBDA9-3647-33FD-AA6C-3FC7CA8004B8}"/>
              </a:ext>
            </a:extLst>
          </p:cNvPr>
          <p:cNvSpPr txBox="1">
            <a:spLocks/>
          </p:cNvSpPr>
          <p:nvPr userDrawn="1"/>
        </p:nvSpPr>
        <p:spPr>
          <a:xfrm>
            <a:off x="762597" y="6388737"/>
            <a:ext cx="59525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900" b="1" i="0" dirty="0">
                <a:solidFill>
                  <a:srgbClr val="104C7C"/>
                </a:solidFill>
                <a:effectLst/>
                <a:latin typeface="arial" panose="020B0604020202020204" pitchFamily="34" charset="0"/>
              </a:rPr>
              <a:t>© NRL 2022 </a:t>
            </a:r>
            <a:r>
              <a:rPr lang="en-AU" sz="900" dirty="0">
                <a:solidFill>
                  <a:srgbClr val="104C7C"/>
                </a:solidFill>
                <a:effectLst/>
                <a:latin typeface="Helvetica" pitchFamily="2" charset="0"/>
              </a:rPr>
              <a:t>This document may not be copied, circulated or otherwise actioned without permission.</a:t>
            </a:r>
          </a:p>
        </p:txBody>
      </p:sp>
      <p:pic>
        <p:nvPicPr>
          <p:cNvPr id="8" name="Picture 7" descr="A picture containing text, sign, gauge&#10;&#10;Description automatically generated">
            <a:extLst>
              <a:ext uri="{FF2B5EF4-FFF2-40B4-BE49-F238E27FC236}">
                <a16:creationId xmlns:a16="http://schemas.microsoft.com/office/drawing/2014/main" id="{6787DBAA-7EEF-4DD9-CE5C-D9F0E7845B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2597" y="5955041"/>
            <a:ext cx="1846788" cy="478147"/>
          </a:xfrm>
          <a:prstGeom prst="rect">
            <a:avLst/>
          </a:prstGeom>
        </p:spPr>
      </p:pic>
      <p:sp>
        <p:nvSpPr>
          <p:cNvPr id="9" name="Slide Number Placeholder 23">
            <a:extLst>
              <a:ext uri="{FF2B5EF4-FFF2-40B4-BE49-F238E27FC236}">
                <a16:creationId xmlns:a16="http://schemas.microsoft.com/office/drawing/2014/main" id="{6A2EC424-D927-53E5-DCDA-A9EB79CA481A}"/>
              </a:ext>
            </a:extLst>
          </p:cNvPr>
          <p:cNvSpPr txBox="1">
            <a:spLocks/>
          </p:cNvSpPr>
          <p:nvPr userDrawn="1"/>
        </p:nvSpPr>
        <p:spPr>
          <a:xfrm>
            <a:off x="8610600" y="63272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206510-424D-2A40-8B48-C723876B0BEC}" type="slidenum">
              <a:rPr lang="en-US" sz="2000" b="1" smtClean="0">
                <a:solidFill>
                  <a:srgbClr val="123359"/>
                </a:solidFill>
              </a:rPr>
              <a:pPr/>
              <a:t>‹#›</a:t>
            </a:fld>
            <a:endParaRPr lang="en-US" sz="2000" b="1" dirty="0">
              <a:solidFill>
                <a:srgbClr val="123359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234014F-4086-BDD8-544C-A6F44ACD83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1926253"/>
            <a:ext cx="9144000" cy="44753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b="1" kern="1200" dirty="0">
                <a:solidFill>
                  <a:srgbClr val="DA47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cover sub-title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00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NR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336D7-7B18-FC7E-0570-E54592F0E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5354"/>
            <a:ext cx="10515600" cy="1332047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 dirty="0">
                <a:solidFill>
                  <a:srgbClr val="13335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CEE47-9F8C-E8B7-F7CF-5990C2D20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1"/>
            <a:ext cx="10515600" cy="3809997"/>
          </a:xfrm>
        </p:spPr>
        <p:txBody>
          <a:bodyPr/>
          <a:lstStyle>
            <a:lvl1pPr marL="0" indent="0">
              <a:buNone/>
              <a:defRPr>
                <a:solidFill>
                  <a:srgbClr val="113459"/>
                </a:solidFill>
              </a:defRPr>
            </a:lvl1pPr>
            <a:lvl2pPr marL="457200" indent="0">
              <a:buNone/>
              <a:defRPr>
                <a:solidFill>
                  <a:srgbClr val="113459"/>
                </a:solidFill>
              </a:defRPr>
            </a:lvl2pPr>
            <a:lvl3pPr marL="914400" indent="0">
              <a:buNone/>
              <a:defRPr>
                <a:solidFill>
                  <a:srgbClr val="113459"/>
                </a:solidFill>
              </a:defRPr>
            </a:lvl3pPr>
            <a:lvl4pPr marL="1371600" indent="0">
              <a:buNone/>
              <a:defRPr>
                <a:solidFill>
                  <a:srgbClr val="113459"/>
                </a:solidFill>
              </a:defRPr>
            </a:lvl4pPr>
            <a:lvl5pPr marL="1828800" indent="0">
              <a:buNone/>
              <a:defRPr>
                <a:solidFill>
                  <a:srgbClr val="113459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005B274-7778-88FA-B40B-173D8FD019F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8200" y="379413"/>
            <a:ext cx="9144000" cy="345941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dirty="0">
                <a:solidFill>
                  <a:srgbClr val="DA47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12" name="Slide Number Placeholder 10">
            <a:extLst>
              <a:ext uri="{FF2B5EF4-FFF2-40B4-BE49-F238E27FC236}">
                <a16:creationId xmlns:a16="http://schemas.microsoft.com/office/drawing/2014/main" id="{23BD16AE-F5BF-7B5F-55AC-D8B627391CDE}"/>
              </a:ext>
            </a:extLst>
          </p:cNvPr>
          <p:cNvSpPr txBox="1">
            <a:spLocks/>
          </p:cNvSpPr>
          <p:nvPr userDrawn="1"/>
        </p:nvSpPr>
        <p:spPr>
          <a:xfrm>
            <a:off x="762597" y="6388737"/>
            <a:ext cx="59525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900" b="1" i="0" dirty="0">
                <a:solidFill>
                  <a:srgbClr val="104C7C"/>
                </a:solidFill>
                <a:effectLst/>
                <a:latin typeface="arial" panose="020B0604020202020204" pitchFamily="34" charset="0"/>
              </a:rPr>
              <a:t>© NRL 2022 </a:t>
            </a:r>
            <a:r>
              <a:rPr lang="en-AU" sz="900" dirty="0">
                <a:solidFill>
                  <a:srgbClr val="104C7C"/>
                </a:solidFill>
                <a:effectLst/>
                <a:latin typeface="Helvetica" pitchFamily="2" charset="0"/>
              </a:rPr>
              <a:t>This document may not be copied, circulated or otherwise actioned without permission.</a:t>
            </a:r>
          </a:p>
        </p:txBody>
      </p:sp>
      <p:pic>
        <p:nvPicPr>
          <p:cNvPr id="11" name="Picture 10" descr="A picture containing text, sign, gauge&#10;&#10;Description automatically generated">
            <a:extLst>
              <a:ext uri="{FF2B5EF4-FFF2-40B4-BE49-F238E27FC236}">
                <a16:creationId xmlns:a16="http://schemas.microsoft.com/office/drawing/2014/main" id="{068DDBDE-D00C-56B0-0D1A-2464332330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0478"/>
          <a:stretch/>
        </p:blipFill>
        <p:spPr>
          <a:xfrm>
            <a:off x="762597" y="5955041"/>
            <a:ext cx="1099254" cy="478147"/>
          </a:xfrm>
          <a:prstGeom prst="rect">
            <a:avLst/>
          </a:prstGeom>
        </p:spPr>
      </p:pic>
      <p:sp>
        <p:nvSpPr>
          <p:cNvPr id="14" name="Slide Number Placeholder 23">
            <a:extLst>
              <a:ext uri="{FF2B5EF4-FFF2-40B4-BE49-F238E27FC236}">
                <a16:creationId xmlns:a16="http://schemas.microsoft.com/office/drawing/2014/main" id="{BC6978AB-E2D8-90F5-C379-FCB185EF8052}"/>
              </a:ext>
            </a:extLst>
          </p:cNvPr>
          <p:cNvSpPr txBox="1">
            <a:spLocks/>
          </p:cNvSpPr>
          <p:nvPr userDrawn="1"/>
        </p:nvSpPr>
        <p:spPr>
          <a:xfrm>
            <a:off x="8610600" y="63272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206510-424D-2A40-8B48-C723876B0BEC}" type="slidenum">
              <a:rPr lang="en-US" sz="2000" b="1" smtClean="0">
                <a:solidFill>
                  <a:srgbClr val="123359"/>
                </a:solidFill>
              </a:rPr>
              <a:pPr/>
              <a:t>‹#›</a:t>
            </a:fld>
            <a:endParaRPr lang="en-US" sz="2000" b="1" dirty="0">
              <a:solidFill>
                <a:srgbClr val="1233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079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Bullets - NR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B5E45EF-8296-A36A-5BC8-87E537F2D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1"/>
            <a:ext cx="10515600" cy="3800958"/>
          </a:xfrm>
        </p:spPr>
        <p:txBody>
          <a:bodyPr/>
          <a:lstStyle>
            <a:lvl1pPr>
              <a:defRPr>
                <a:solidFill>
                  <a:srgbClr val="113459"/>
                </a:solidFill>
              </a:defRPr>
            </a:lvl1pPr>
            <a:lvl2pPr>
              <a:defRPr>
                <a:solidFill>
                  <a:srgbClr val="113459"/>
                </a:solidFill>
              </a:defRPr>
            </a:lvl2pPr>
            <a:lvl3pPr>
              <a:defRPr>
                <a:solidFill>
                  <a:srgbClr val="113459"/>
                </a:solidFill>
              </a:defRPr>
            </a:lvl3pPr>
            <a:lvl4pPr>
              <a:defRPr>
                <a:solidFill>
                  <a:srgbClr val="113459"/>
                </a:solidFill>
              </a:defRPr>
            </a:lvl4pPr>
            <a:lvl5pPr>
              <a:defRPr>
                <a:solidFill>
                  <a:srgbClr val="113459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8820AE7-5667-5E72-2722-8DC7A64F59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8200" y="379413"/>
            <a:ext cx="9144000" cy="345941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dirty="0">
                <a:solidFill>
                  <a:srgbClr val="DA47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9" name="Slide Number Placeholder 10">
            <a:extLst>
              <a:ext uri="{FF2B5EF4-FFF2-40B4-BE49-F238E27FC236}">
                <a16:creationId xmlns:a16="http://schemas.microsoft.com/office/drawing/2014/main" id="{DAD00BEC-B973-C0EE-AB11-0F261333EAE5}"/>
              </a:ext>
            </a:extLst>
          </p:cNvPr>
          <p:cNvSpPr txBox="1">
            <a:spLocks/>
          </p:cNvSpPr>
          <p:nvPr userDrawn="1"/>
        </p:nvSpPr>
        <p:spPr>
          <a:xfrm>
            <a:off x="762597" y="6388737"/>
            <a:ext cx="59525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900" b="1" i="0" dirty="0">
                <a:solidFill>
                  <a:srgbClr val="104C7C"/>
                </a:solidFill>
                <a:effectLst/>
                <a:latin typeface="arial" panose="020B0604020202020204" pitchFamily="34" charset="0"/>
              </a:rPr>
              <a:t>© NRL 2022 </a:t>
            </a:r>
            <a:r>
              <a:rPr lang="en-AU" sz="900" dirty="0">
                <a:solidFill>
                  <a:srgbClr val="104C7C"/>
                </a:solidFill>
                <a:effectLst/>
                <a:latin typeface="Helvetica" pitchFamily="2" charset="0"/>
              </a:rPr>
              <a:t>This document may not be copied, circulated or otherwise actioned without permission.</a:t>
            </a:r>
          </a:p>
        </p:txBody>
      </p:sp>
      <p:sp>
        <p:nvSpPr>
          <p:cNvPr id="11" name="Slide Number Placeholder 23">
            <a:extLst>
              <a:ext uri="{FF2B5EF4-FFF2-40B4-BE49-F238E27FC236}">
                <a16:creationId xmlns:a16="http://schemas.microsoft.com/office/drawing/2014/main" id="{2B474072-4119-9C69-0D14-97AF4EC0605A}"/>
              </a:ext>
            </a:extLst>
          </p:cNvPr>
          <p:cNvSpPr txBox="1">
            <a:spLocks/>
          </p:cNvSpPr>
          <p:nvPr userDrawn="1"/>
        </p:nvSpPr>
        <p:spPr>
          <a:xfrm>
            <a:off x="8610600" y="63272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206510-424D-2A40-8B48-C723876B0BEC}" type="slidenum">
              <a:rPr lang="en-US" sz="2000" b="1" smtClean="0">
                <a:solidFill>
                  <a:srgbClr val="123359"/>
                </a:solidFill>
              </a:rPr>
              <a:pPr/>
              <a:t>‹#›</a:t>
            </a:fld>
            <a:endParaRPr lang="en-US" sz="2000" b="1" dirty="0">
              <a:solidFill>
                <a:srgbClr val="123359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BDE856-1F0A-575F-0160-CC7D359E7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5354"/>
            <a:ext cx="10515600" cy="1332047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 dirty="0">
                <a:solidFill>
                  <a:srgbClr val="13335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3" name="Picture 2" descr="A picture containing text, sign, gauge&#10;&#10;Description automatically generated">
            <a:extLst>
              <a:ext uri="{FF2B5EF4-FFF2-40B4-BE49-F238E27FC236}">
                <a16:creationId xmlns:a16="http://schemas.microsoft.com/office/drawing/2014/main" id="{5A31AC3B-4203-51A8-A060-364A5D0AE8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0478"/>
          <a:stretch/>
        </p:blipFill>
        <p:spPr>
          <a:xfrm>
            <a:off x="762597" y="5955041"/>
            <a:ext cx="1099254" cy="47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647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Text &amp; Picture - NR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230E3325-1176-0B55-9AD5-55FCD08F36C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08700" y="2057401"/>
            <a:ext cx="5241925" cy="38106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1C71D-8466-64A3-75B3-A58A45B515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0783" y="2057401"/>
            <a:ext cx="5255217" cy="3809998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Slide Number Placeholder 10">
            <a:extLst>
              <a:ext uri="{FF2B5EF4-FFF2-40B4-BE49-F238E27FC236}">
                <a16:creationId xmlns:a16="http://schemas.microsoft.com/office/drawing/2014/main" id="{147CEF75-CBA6-953E-43E7-C3061781B394}"/>
              </a:ext>
            </a:extLst>
          </p:cNvPr>
          <p:cNvSpPr txBox="1">
            <a:spLocks/>
          </p:cNvSpPr>
          <p:nvPr userDrawn="1"/>
        </p:nvSpPr>
        <p:spPr>
          <a:xfrm>
            <a:off x="762597" y="6388737"/>
            <a:ext cx="59525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900" b="1" i="0" dirty="0">
                <a:solidFill>
                  <a:srgbClr val="104C7C"/>
                </a:solidFill>
                <a:effectLst/>
                <a:latin typeface="arial" panose="020B0604020202020204" pitchFamily="34" charset="0"/>
              </a:rPr>
              <a:t>© NRL 2022 </a:t>
            </a:r>
            <a:r>
              <a:rPr lang="en-AU" sz="900" dirty="0">
                <a:solidFill>
                  <a:srgbClr val="104C7C"/>
                </a:solidFill>
                <a:effectLst/>
                <a:latin typeface="Helvetica" pitchFamily="2" charset="0"/>
              </a:rPr>
              <a:t>This document may not be copied, circulated or otherwise actioned without permission.</a:t>
            </a:r>
          </a:p>
        </p:txBody>
      </p:sp>
      <p:sp>
        <p:nvSpPr>
          <p:cNvPr id="10" name="Slide Number Placeholder 23">
            <a:extLst>
              <a:ext uri="{FF2B5EF4-FFF2-40B4-BE49-F238E27FC236}">
                <a16:creationId xmlns:a16="http://schemas.microsoft.com/office/drawing/2014/main" id="{E5249266-8186-7CAD-C47C-CFD0B52F1250}"/>
              </a:ext>
            </a:extLst>
          </p:cNvPr>
          <p:cNvSpPr txBox="1">
            <a:spLocks/>
          </p:cNvSpPr>
          <p:nvPr userDrawn="1"/>
        </p:nvSpPr>
        <p:spPr>
          <a:xfrm>
            <a:off x="8610600" y="63272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206510-424D-2A40-8B48-C723876B0BEC}" type="slidenum">
              <a:rPr lang="en-US" sz="2000" b="1" smtClean="0">
                <a:solidFill>
                  <a:srgbClr val="123359"/>
                </a:solidFill>
              </a:rPr>
              <a:pPr/>
              <a:t>‹#›</a:t>
            </a:fld>
            <a:endParaRPr lang="en-US" sz="2000" b="1" dirty="0">
              <a:solidFill>
                <a:srgbClr val="123359"/>
              </a:solidFill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E6E8670-4D3E-7A82-7118-5D586D28A5C2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8200" y="379413"/>
            <a:ext cx="9144000" cy="345941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dirty="0">
                <a:solidFill>
                  <a:srgbClr val="DA47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BB9B34-1692-62F9-7CF5-5D44EA343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5354"/>
            <a:ext cx="10515600" cy="1332047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 dirty="0">
                <a:solidFill>
                  <a:srgbClr val="13335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4" name="Picture 3" descr="A picture containing text, sign, gauge&#10;&#10;Description automatically generated">
            <a:extLst>
              <a:ext uri="{FF2B5EF4-FFF2-40B4-BE49-F238E27FC236}">
                <a16:creationId xmlns:a16="http://schemas.microsoft.com/office/drawing/2014/main" id="{6404B031-9BCB-71F6-FCB8-C21188EDD8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0478"/>
          <a:stretch/>
        </p:blipFill>
        <p:spPr>
          <a:xfrm>
            <a:off x="762597" y="5955041"/>
            <a:ext cx="1099254" cy="47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39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mparison NR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300DEF-3AE9-2311-3745-751954E6BD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82987"/>
            <a:ext cx="5157787" cy="40684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2D422F-4031-1ED4-8335-065CC15978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489835"/>
            <a:ext cx="5183188" cy="337756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498613-AFD5-91B2-7475-33B2B126A9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82987"/>
            <a:ext cx="5183188" cy="40684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4F0993-88F6-5BD6-90E3-3DAA01A780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489835"/>
            <a:ext cx="5208714" cy="33775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Slide Number Placeholder 10">
            <a:extLst>
              <a:ext uri="{FF2B5EF4-FFF2-40B4-BE49-F238E27FC236}">
                <a16:creationId xmlns:a16="http://schemas.microsoft.com/office/drawing/2014/main" id="{9FDDD000-6C00-8293-6FB4-BB79117F95AC}"/>
              </a:ext>
            </a:extLst>
          </p:cNvPr>
          <p:cNvSpPr txBox="1">
            <a:spLocks/>
          </p:cNvSpPr>
          <p:nvPr userDrawn="1"/>
        </p:nvSpPr>
        <p:spPr>
          <a:xfrm>
            <a:off x="762597" y="6388737"/>
            <a:ext cx="59525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900" b="1" i="0" dirty="0">
                <a:solidFill>
                  <a:srgbClr val="104C7C"/>
                </a:solidFill>
                <a:effectLst/>
                <a:latin typeface="arial" panose="020B0604020202020204" pitchFamily="34" charset="0"/>
              </a:rPr>
              <a:t>© NRL 2022 </a:t>
            </a:r>
            <a:r>
              <a:rPr lang="en-AU" sz="900" dirty="0">
                <a:solidFill>
                  <a:srgbClr val="104C7C"/>
                </a:solidFill>
                <a:effectLst/>
                <a:latin typeface="Helvetica" pitchFamily="2" charset="0"/>
              </a:rPr>
              <a:t>This document may not be copied, circulated or otherwise actioned without permission.</a:t>
            </a:r>
          </a:p>
        </p:txBody>
      </p:sp>
      <p:sp>
        <p:nvSpPr>
          <p:cNvPr id="15" name="Slide Number Placeholder 23">
            <a:extLst>
              <a:ext uri="{FF2B5EF4-FFF2-40B4-BE49-F238E27FC236}">
                <a16:creationId xmlns:a16="http://schemas.microsoft.com/office/drawing/2014/main" id="{7B860696-46DD-373F-3D3C-38EA014B7E94}"/>
              </a:ext>
            </a:extLst>
          </p:cNvPr>
          <p:cNvSpPr txBox="1">
            <a:spLocks/>
          </p:cNvSpPr>
          <p:nvPr userDrawn="1"/>
        </p:nvSpPr>
        <p:spPr>
          <a:xfrm>
            <a:off x="8610600" y="63272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206510-424D-2A40-8B48-C723876B0BEC}" type="slidenum">
              <a:rPr lang="en-US" sz="2000" b="1" smtClean="0">
                <a:solidFill>
                  <a:srgbClr val="123359"/>
                </a:solidFill>
              </a:rPr>
              <a:pPr/>
              <a:t>‹#›</a:t>
            </a:fld>
            <a:endParaRPr lang="en-US" sz="2000" b="1" dirty="0">
              <a:solidFill>
                <a:srgbClr val="123359"/>
              </a:solidFill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9A6E158E-598F-4D56-F0CB-BA30487AC481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8200" y="379413"/>
            <a:ext cx="9144000" cy="345941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dirty="0">
                <a:solidFill>
                  <a:srgbClr val="DA47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58242-DA35-F5A1-EF3D-7AAB94881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5354"/>
            <a:ext cx="10515600" cy="1332047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 dirty="0">
                <a:solidFill>
                  <a:srgbClr val="13335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7" name="Picture 6" descr="A picture containing text, sign, gauge&#10;&#10;Description automatically generated">
            <a:extLst>
              <a:ext uri="{FF2B5EF4-FFF2-40B4-BE49-F238E27FC236}">
                <a16:creationId xmlns:a16="http://schemas.microsoft.com/office/drawing/2014/main" id="{E52A00A5-DC78-2A08-91DC-286904AF84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0478"/>
          <a:stretch/>
        </p:blipFill>
        <p:spPr>
          <a:xfrm>
            <a:off x="762597" y="5955041"/>
            <a:ext cx="1099254" cy="47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3833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Full Page Image - NR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0">
            <a:extLst>
              <a:ext uri="{FF2B5EF4-FFF2-40B4-BE49-F238E27FC236}">
                <a16:creationId xmlns:a16="http://schemas.microsoft.com/office/drawing/2014/main" id="{DB65C8FC-DFEA-15AA-1E2C-6E00EEA7304A}"/>
              </a:ext>
            </a:extLst>
          </p:cNvPr>
          <p:cNvSpPr txBox="1">
            <a:spLocks/>
          </p:cNvSpPr>
          <p:nvPr userDrawn="1"/>
        </p:nvSpPr>
        <p:spPr>
          <a:xfrm>
            <a:off x="762597" y="6388737"/>
            <a:ext cx="59525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900" b="1" i="0" dirty="0">
                <a:solidFill>
                  <a:srgbClr val="104C7C"/>
                </a:solidFill>
                <a:effectLst/>
                <a:latin typeface="arial" panose="020B0604020202020204" pitchFamily="34" charset="0"/>
              </a:rPr>
              <a:t>© NRL 2022 </a:t>
            </a:r>
            <a:r>
              <a:rPr lang="en-AU" sz="900" dirty="0">
                <a:solidFill>
                  <a:srgbClr val="104C7C"/>
                </a:solidFill>
                <a:effectLst/>
                <a:latin typeface="Helvetica" pitchFamily="2" charset="0"/>
              </a:rPr>
              <a:t>This document may not be copied, circulated or otherwise actioned without permission.</a:t>
            </a:r>
          </a:p>
        </p:txBody>
      </p:sp>
      <p:sp>
        <p:nvSpPr>
          <p:cNvPr id="7" name="Slide Number Placeholder 23">
            <a:extLst>
              <a:ext uri="{FF2B5EF4-FFF2-40B4-BE49-F238E27FC236}">
                <a16:creationId xmlns:a16="http://schemas.microsoft.com/office/drawing/2014/main" id="{841C4F07-211B-6674-BB40-D724BF9FAFD5}"/>
              </a:ext>
            </a:extLst>
          </p:cNvPr>
          <p:cNvSpPr txBox="1">
            <a:spLocks/>
          </p:cNvSpPr>
          <p:nvPr userDrawn="1"/>
        </p:nvSpPr>
        <p:spPr>
          <a:xfrm>
            <a:off x="8610600" y="63272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206510-424D-2A40-8B48-C723876B0BEC}" type="slidenum">
              <a:rPr lang="en-US" sz="2000" b="1" smtClean="0">
                <a:solidFill>
                  <a:srgbClr val="123359"/>
                </a:solidFill>
              </a:rPr>
              <a:pPr/>
              <a:t>‹#›</a:t>
            </a:fld>
            <a:endParaRPr lang="en-US" sz="2000" b="1" dirty="0">
              <a:solidFill>
                <a:srgbClr val="123359"/>
              </a:solidFill>
            </a:endParaRP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58983E17-0D1A-D57A-DE3A-54AF94A6F72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867398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Picture 1" descr="A picture containing text, sign, gauge&#10;&#10;Description automatically generated">
            <a:extLst>
              <a:ext uri="{FF2B5EF4-FFF2-40B4-BE49-F238E27FC236}">
                <a16:creationId xmlns:a16="http://schemas.microsoft.com/office/drawing/2014/main" id="{7B6DC455-49B2-E830-11DA-224DEF5F3F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0478"/>
          <a:stretch/>
        </p:blipFill>
        <p:spPr>
          <a:xfrm>
            <a:off x="762597" y="5955041"/>
            <a:ext cx="1099254" cy="47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000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hart - NR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0">
            <a:extLst>
              <a:ext uri="{FF2B5EF4-FFF2-40B4-BE49-F238E27FC236}">
                <a16:creationId xmlns:a16="http://schemas.microsoft.com/office/drawing/2014/main" id="{DB65C8FC-DFEA-15AA-1E2C-6E00EEA7304A}"/>
              </a:ext>
            </a:extLst>
          </p:cNvPr>
          <p:cNvSpPr txBox="1">
            <a:spLocks/>
          </p:cNvSpPr>
          <p:nvPr userDrawn="1"/>
        </p:nvSpPr>
        <p:spPr>
          <a:xfrm>
            <a:off x="762597" y="6388737"/>
            <a:ext cx="59525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900" b="1" i="0" dirty="0">
                <a:solidFill>
                  <a:srgbClr val="104C7C"/>
                </a:solidFill>
                <a:effectLst/>
                <a:latin typeface="arial" panose="020B0604020202020204" pitchFamily="34" charset="0"/>
              </a:rPr>
              <a:t>© NRL 2022 </a:t>
            </a:r>
            <a:r>
              <a:rPr lang="en-AU" sz="900" dirty="0">
                <a:solidFill>
                  <a:srgbClr val="104C7C"/>
                </a:solidFill>
                <a:effectLst/>
                <a:latin typeface="Helvetica" pitchFamily="2" charset="0"/>
              </a:rPr>
              <a:t>This document may not be copied, circulated or otherwise actioned without permission.</a:t>
            </a:r>
          </a:p>
        </p:txBody>
      </p:sp>
      <p:sp>
        <p:nvSpPr>
          <p:cNvPr id="7" name="Slide Number Placeholder 23">
            <a:extLst>
              <a:ext uri="{FF2B5EF4-FFF2-40B4-BE49-F238E27FC236}">
                <a16:creationId xmlns:a16="http://schemas.microsoft.com/office/drawing/2014/main" id="{841C4F07-211B-6674-BB40-D724BF9FAFD5}"/>
              </a:ext>
            </a:extLst>
          </p:cNvPr>
          <p:cNvSpPr txBox="1">
            <a:spLocks/>
          </p:cNvSpPr>
          <p:nvPr userDrawn="1"/>
        </p:nvSpPr>
        <p:spPr>
          <a:xfrm>
            <a:off x="8610600" y="63272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206510-424D-2A40-8B48-C723876B0BEC}" type="slidenum">
              <a:rPr lang="en-US" sz="2000" b="1" smtClean="0">
                <a:solidFill>
                  <a:srgbClr val="123359"/>
                </a:solidFill>
              </a:rPr>
              <a:pPr/>
              <a:t>‹#›</a:t>
            </a:fld>
            <a:endParaRPr lang="en-US" sz="2000" b="1" dirty="0">
              <a:solidFill>
                <a:srgbClr val="123359"/>
              </a:solidFill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B8194FB-508E-5BC0-71A9-C0126CFA68C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838200" y="379413"/>
            <a:ext cx="9144000" cy="345941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dirty="0">
                <a:solidFill>
                  <a:srgbClr val="DA47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Chart subtitle style</a:t>
            </a:r>
            <a:endParaRPr lang="en-US" dirty="0"/>
          </a:p>
        </p:txBody>
      </p:sp>
      <p:sp>
        <p:nvSpPr>
          <p:cNvPr id="2" name="Chart Placeholder 2">
            <a:extLst>
              <a:ext uri="{FF2B5EF4-FFF2-40B4-BE49-F238E27FC236}">
                <a16:creationId xmlns:a16="http://schemas.microsoft.com/office/drawing/2014/main" id="{CA75DA77-8B01-E48B-C5AC-BF8E2C9390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4650377" y="2057400"/>
            <a:ext cx="6703423" cy="3809997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7891807-007B-4B79-43CF-F48AB81FEFD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057399"/>
            <a:ext cx="3601583" cy="38099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Click to edit Master text describing the data contained in the chart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0A5F381-8C10-0F46-EE87-A8D95AA51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5354"/>
            <a:ext cx="10515600" cy="1332047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 dirty="0">
                <a:solidFill>
                  <a:srgbClr val="13335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4" name="Picture 3" descr="A picture containing text, sign, gauge&#10;&#10;Description automatically generated">
            <a:extLst>
              <a:ext uri="{FF2B5EF4-FFF2-40B4-BE49-F238E27FC236}">
                <a16:creationId xmlns:a16="http://schemas.microsoft.com/office/drawing/2014/main" id="{87F30313-90D8-B847-42A0-64DF310CDF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0478"/>
          <a:stretch/>
        </p:blipFill>
        <p:spPr>
          <a:xfrm>
            <a:off x="762597" y="5955041"/>
            <a:ext cx="1099254" cy="47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20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Two Pictures - NR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2EC9AB0-0F99-B1B9-B5C3-C57F7663CC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198" y="2057400"/>
            <a:ext cx="5147735" cy="380999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10">
            <a:extLst>
              <a:ext uri="{FF2B5EF4-FFF2-40B4-BE49-F238E27FC236}">
                <a16:creationId xmlns:a16="http://schemas.microsoft.com/office/drawing/2014/main" id="{DB65C8FC-DFEA-15AA-1E2C-6E00EEA7304A}"/>
              </a:ext>
            </a:extLst>
          </p:cNvPr>
          <p:cNvSpPr txBox="1">
            <a:spLocks/>
          </p:cNvSpPr>
          <p:nvPr userDrawn="1"/>
        </p:nvSpPr>
        <p:spPr>
          <a:xfrm>
            <a:off x="762597" y="6388737"/>
            <a:ext cx="59525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900" b="1" i="0" dirty="0">
                <a:solidFill>
                  <a:srgbClr val="104C7C"/>
                </a:solidFill>
                <a:effectLst/>
                <a:latin typeface="arial" panose="020B0604020202020204" pitchFamily="34" charset="0"/>
              </a:rPr>
              <a:t>© NRL 2022 </a:t>
            </a:r>
            <a:r>
              <a:rPr lang="en-AU" sz="900" dirty="0">
                <a:solidFill>
                  <a:srgbClr val="104C7C"/>
                </a:solidFill>
                <a:effectLst/>
                <a:latin typeface="Helvetica" pitchFamily="2" charset="0"/>
              </a:rPr>
              <a:t>This document may not be copied, circulated or otherwise actioned without permission.</a:t>
            </a:r>
          </a:p>
        </p:txBody>
      </p:sp>
      <p:sp>
        <p:nvSpPr>
          <p:cNvPr id="7" name="Slide Number Placeholder 23">
            <a:extLst>
              <a:ext uri="{FF2B5EF4-FFF2-40B4-BE49-F238E27FC236}">
                <a16:creationId xmlns:a16="http://schemas.microsoft.com/office/drawing/2014/main" id="{841C4F07-211B-6674-BB40-D724BF9FAFD5}"/>
              </a:ext>
            </a:extLst>
          </p:cNvPr>
          <p:cNvSpPr txBox="1">
            <a:spLocks/>
          </p:cNvSpPr>
          <p:nvPr userDrawn="1"/>
        </p:nvSpPr>
        <p:spPr>
          <a:xfrm>
            <a:off x="8610600" y="63272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206510-424D-2A40-8B48-C723876B0BEC}" type="slidenum">
              <a:rPr lang="en-US" sz="2000" b="1" smtClean="0">
                <a:solidFill>
                  <a:srgbClr val="123359"/>
                </a:solidFill>
              </a:rPr>
              <a:pPr/>
              <a:t>‹#›</a:t>
            </a:fld>
            <a:endParaRPr lang="en-US" sz="2000" b="1" dirty="0">
              <a:solidFill>
                <a:srgbClr val="123359"/>
              </a:solidFill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B8194FB-508E-5BC0-71A9-C0126CFA68C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838200" y="379413"/>
            <a:ext cx="9144000" cy="345941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dirty="0">
                <a:solidFill>
                  <a:srgbClr val="DA47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Chart subtitle style</a:t>
            </a:r>
            <a:endParaRPr lang="en-US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C4B9D81E-79A6-2498-EADA-F6548E7DEF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06065" y="2057400"/>
            <a:ext cx="5147735" cy="380999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F66313-4CCB-B137-1DC6-7B5AD6FD9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5354"/>
            <a:ext cx="10515600" cy="1332047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 dirty="0">
                <a:solidFill>
                  <a:srgbClr val="13335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3" name="Picture 2" descr="A picture containing text, sign, gauge&#10;&#10;Description automatically generated">
            <a:extLst>
              <a:ext uri="{FF2B5EF4-FFF2-40B4-BE49-F238E27FC236}">
                <a16:creationId xmlns:a16="http://schemas.microsoft.com/office/drawing/2014/main" id="{2972E66A-7E5D-BF8E-29BD-095956A227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0478"/>
          <a:stretch/>
        </p:blipFill>
        <p:spPr>
          <a:xfrm>
            <a:off x="762597" y="5955041"/>
            <a:ext cx="1099254" cy="47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022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ection Divider - NR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44BEC-3579-B935-B94C-4E3A46D44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373791"/>
            <a:ext cx="9150350" cy="3112609"/>
          </a:xfrm>
        </p:spPr>
        <p:txBody>
          <a:bodyPr anchor="t">
            <a:normAutofit/>
          </a:bodyPr>
          <a:lstStyle>
            <a:lvl1pPr>
              <a:defRPr sz="4800"/>
            </a:lvl1pPr>
          </a:lstStyle>
          <a:p>
            <a:r>
              <a:rPr lang="en-GB" dirty="0"/>
              <a:t>Click to edit section heading for a new section</a:t>
            </a:r>
            <a:endParaRPr lang="en-US" dirty="0"/>
          </a:p>
        </p:txBody>
      </p:sp>
      <p:sp>
        <p:nvSpPr>
          <p:cNvPr id="7" name="Slide Number Placeholder 10">
            <a:extLst>
              <a:ext uri="{FF2B5EF4-FFF2-40B4-BE49-F238E27FC236}">
                <a16:creationId xmlns:a16="http://schemas.microsoft.com/office/drawing/2014/main" id="{733FBDA9-3647-33FD-AA6C-3FC7CA8004B8}"/>
              </a:ext>
            </a:extLst>
          </p:cNvPr>
          <p:cNvSpPr txBox="1">
            <a:spLocks/>
          </p:cNvSpPr>
          <p:nvPr userDrawn="1"/>
        </p:nvSpPr>
        <p:spPr>
          <a:xfrm>
            <a:off x="762597" y="6388737"/>
            <a:ext cx="59525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900" b="1" i="0" dirty="0">
                <a:solidFill>
                  <a:srgbClr val="104C7C"/>
                </a:solidFill>
                <a:effectLst/>
                <a:latin typeface="arial" panose="020B0604020202020204" pitchFamily="34" charset="0"/>
              </a:rPr>
              <a:t>© NRL 2022 </a:t>
            </a:r>
            <a:r>
              <a:rPr lang="en-AU" sz="900" dirty="0">
                <a:solidFill>
                  <a:srgbClr val="104C7C"/>
                </a:solidFill>
                <a:effectLst/>
                <a:latin typeface="Helvetica" pitchFamily="2" charset="0"/>
              </a:rPr>
              <a:t>This document may not be copied, circulated or otherwise actioned without permission.</a:t>
            </a:r>
          </a:p>
        </p:txBody>
      </p:sp>
      <p:sp>
        <p:nvSpPr>
          <p:cNvPr id="9" name="Slide Number Placeholder 23">
            <a:extLst>
              <a:ext uri="{FF2B5EF4-FFF2-40B4-BE49-F238E27FC236}">
                <a16:creationId xmlns:a16="http://schemas.microsoft.com/office/drawing/2014/main" id="{6A2EC424-D927-53E5-DCDA-A9EB79CA481A}"/>
              </a:ext>
            </a:extLst>
          </p:cNvPr>
          <p:cNvSpPr txBox="1">
            <a:spLocks/>
          </p:cNvSpPr>
          <p:nvPr userDrawn="1"/>
        </p:nvSpPr>
        <p:spPr>
          <a:xfrm>
            <a:off x="8610600" y="63272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206510-424D-2A40-8B48-C723876B0BEC}" type="slidenum">
              <a:rPr lang="en-US" sz="2000" b="1" smtClean="0">
                <a:solidFill>
                  <a:srgbClr val="123359"/>
                </a:solidFill>
              </a:rPr>
              <a:pPr/>
              <a:t>‹#›</a:t>
            </a:fld>
            <a:endParaRPr lang="en-US" sz="2000" b="1" dirty="0">
              <a:solidFill>
                <a:srgbClr val="123359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234014F-4086-BDD8-544C-A6F44ACD83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1926253"/>
            <a:ext cx="9144000" cy="44753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b="1" kern="1200" dirty="0">
                <a:solidFill>
                  <a:srgbClr val="DA47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cover sub-title</a:t>
            </a:r>
            <a:endParaRPr lang="en-US" dirty="0"/>
          </a:p>
        </p:txBody>
      </p:sp>
      <p:pic>
        <p:nvPicPr>
          <p:cNvPr id="3" name="Picture 2" descr="A picture containing text, sign, gauge&#10;&#10;Description automatically generated">
            <a:extLst>
              <a:ext uri="{FF2B5EF4-FFF2-40B4-BE49-F238E27FC236}">
                <a16:creationId xmlns:a16="http://schemas.microsoft.com/office/drawing/2014/main" id="{EB6D2EFB-D102-D052-C10D-E46324B6D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0478"/>
          <a:stretch/>
        </p:blipFill>
        <p:spPr>
          <a:xfrm>
            <a:off x="762597" y="5955041"/>
            <a:ext cx="1099254" cy="47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473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EB75B95-14D8-4B0B-D404-1C693F4E52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040" y="863484"/>
            <a:ext cx="2356771" cy="8170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7D9413-D139-3B6E-47B5-8DB1A12A6B18}"/>
              </a:ext>
            </a:extLst>
          </p:cNvPr>
          <p:cNvSpPr txBox="1"/>
          <p:nvPr userDrawn="1"/>
        </p:nvSpPr>
        <p:spPr>
          <a:xfrm>
            <a:off x="795717" y="3797862"/>
            <a:ext cx="610099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AU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4th Floor, Healy Building</a:t>
            </a:r>
          </a:p>
          <a:p>
            <a:pPr algn="l" fontAlgn="base"/>
            <a:r>
              <a:rPr lang="en-AU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41 Victoria Parade</a:t>
            </a:r>
          </a:p>
          <a:p>
            <a:pPr algn="l" fontAlgn="base"/>
            <a:r>
              <a:rPr lang="en-AU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Fitzroy VIC 3065</a:t>
            </a:r>
          </a:p>
          <a:p>
            <a:pPr algn="l" fontAlgn="base"/>
            <a:r>
              <a:rPr lang="en-AU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Australia</a:t>
            </a:r>
          </a:p>
          <a:p>
            <a:pPr algn="l" fontAlgn="base"/>
            <a:endParaRPr lang="en-AU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base"/>
            <a:r>
              <a:rPr lang="en-AU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Fax: +61 3 9418 1155</a:t>
            </a:r>
          </a:p>
          <a:p>
            <a:pPr algn="l" fontAlgn="base"/>
            <a:r>
              <a:rPr lang="en-AU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Phone: +61 3 9418 1111</a:t>
            </a:r>
          </a:p>
          <a:p>
            <a:pPr algn="l" fontAlgn="base"/>
            <a:r>
              <a:rPr lang="en-AU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Email: </a:t>
            </a:r>
            <a:r>
              <a:rPr lang="en-AU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info@nrlquality.org.au</a:t>
            </a:r>
            <a:endParaRPr lang="en-AU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038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NRL SV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336D7-7B18-FC7E-0570-E54592F0E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5354"/>
            <a:ext cx="10515600" cy="1332047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 dirty="0">
                <a:solidFill>
                  <a:srgbClr val="13335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CEE47-9F8C-E8B7-F7CF-5990C2D20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1"/>
            <a:ext cx="10515600" cy="3809997"/>
          </a:xfrm>
        </p:spPr>
        <p:txBody>
          <a:bodyPr/>
          <a:lstStyle>
            <a:lvl1pPr marL="0" indent="0">
              <a:buNone/>
              <a:defRPr>
                <a:solidFill>
                  <a:srgbClr val="113459"/>
                </a:solidFill>
              </a:defRPr>
            </a:lvl1pPr>
            <a:lvl2pPr marL="457200" indent="0">
              <a:buNone/>
              <a:defRPr>
                <a:solidFill>
                  <a:srgbClr val="113459"/>
                </a:solidFill>
              </a:defRPr>
            </a:lvl2pPr>
            <a:lvl3pPr marL="914400" indent="0">
              <a:buNone/>
              <a:defRPr>
                <a:solidFill>
                  <a:srgbClr val="113459"/>
                </a:solidFill>
              </a:defRPr>
            </a:lvl3pPr>
            <a:lvl4pPr marL="1371600" indent="0">
              <a:buNone/>
              <a:defRPr>
                <a:solidFill>
                  <a:srgbClr val="113459"/>
                </a:solidFill>
              </a:defRPr>
            </a:lvl4pPr>
            <a:lvl5pPr marL="1828800" indent="0">
              <a:buNone/>
              <a:defRPr>
                <a:solidFill>
                  <a:srgbClr val="113459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005B274-7778-88FA-B40B-173D8FD019F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8200" y="379413"/>
            <a:ext cx="9144000" cy="345941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dirty="0">
                <a:solidFill>
                  <a:srgbClr val="DA47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12" name="Slide Number Placeholder 10">
            <a:extLst>
              <a:ext uri="{FF2B5EF4-FFF2-40B4-BE49-F238E27FC236}">
                <a16:creationId xmlns:a16="http://schemas.microsoft.com/office/drawing/2014/main" id="{23BD16AE-F5BF-7B5F-55AC-D8B627391CDE}"/>
              </a:ext>
            </a:extLst>
          </p:cNvPr>
          <p:cNvSpPr txBox="1">
            <a:spLocks/>
          </p:cNvSpPr>
          <p:nvPr userDrawn="1"/>
        </p:nvSpPr>
        <p:spPr>
          <a:xfrm>
            <a:off x="762597" y="6388737"/>
            <a:ext cx="59525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900" b="1" i="0" dirty="0">
                <a:solidFill>
                  <a:srgbClr val="104C7C"/>
                </a:solidFill>
                <a:effectLst/>
                <a:latin typeface="arial" panose="020B0604020202020204" pitchFamily="34" charset="0"/>
              </a:rPr>
              <a:t>© NRL 2022 </a:t>
            </a:r>
            <a:r>
              <a:rPr lang="en-AU" sz="900" dirty="0">
                <a:solidFill>
                  <a:srgbClr val="104C7C"/>
                </a:solidFill>
                <a:effectLst/>
                <a:latin typeface="Helvetica" pitchFamily="2" charset="0"/>
              </a:rPr>
              <a:t>This document may not be copied, circulated or otherwise actioned without permission.</a:t>
            </a:r>
          </a:p>
        </p:txBody>
      </p:sp>
      <p:pic>
        <p:nvPicPr>
          <p:cNvPr id="11" name="Picture 10" descr="A picture containing text, sign, gauge&#10;&#10;Description automatically generated">
            <a:extLst>
              <a:ext uri="{FF2B5EF4-FFF2-40B4-BE49-F238E27FC236}">
                <a16:creationId xmlns:a16="http://schemas.microsoft.com/office/drawing/2014/main" id="{068DDBDE-D00C-56B0-0D1A-2464332330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2597" y="5955041"/>
            <a:ext cx="1846788" cy="478147"/>
          </a:xfrm>
          <a:prstGeom prst="rect">
            <a:avLst/>
          </a:prstGeom>
        </p:spPr>
      </p:pic>
      <p:sp>
        <p:nvSpPr>
          <p:cNvPr id="14" name="Slide Number Placeholder 23">
            <a:extLst>
              <a:ext uri="{FF2B5EF4-FFF2-40B4-BE49-F238E27FC236}">
                <a16:creationId xmlns:a16="http://schemas.microsoft.com/office/drawing/2014/main" id="{BC6978AB-E2D8-90F5-C379-FCB185EF8052}"/>
              </a:ext>
            </a:extLst>
          </p:cNvPr>
          <p:cNvSpPr txBox="1">
            <a:spLocks/>
          </p:cNvSpPr>
          <p:nvPr userDrawn="1"/>
        </p:nvSpPr>
        <p:spPr>
          <a:xfrm>
            <a:off x="8610600" y="63272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206510-424D-2A40-8B48-C723876B0BEC}" type="slidenum">
              <a:rPr lang="en-US" sz="2000" b="1" smtClean="0">
                <a:solidFill>
                  <a:srgbClr val="123359"/>
                </a:solidFill>
              </a:rPr>
              <a:pPr/>
              <a:t>‹#›</a:t>
            </a:fld>
            <a:endParaRPr lang="en-US" sz="2000" b="1" dirty="0">
              <a:solidFill>
                <a:srgbClr val="1233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174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Bullets - NRL SV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B5E45EF-8296-A36A-5BC8-87E537F2D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1"/>
            <a:ext cx="10515600" cy="3800958"/>
          </a:xfrm>
        </p:spPr>
        <p:txBody>
          <a:bodyPr/>
          <a:lstStyle>
            <a:lvl1pPr>
              <a:defRPr>
                <a:solidFill>
                  <a:srgbClr val="113459"/>
                </a:solidFill>
              </a:defRPr>
            </a:lvl1pPr>
            <a:lvl2pPr>
              <a:defRPr>
                <a:solidFill>
                  <a:srgbClr val="113459"/>
                </a:solidFill>
              </a:defRPr>
            </a:lvl2pPr>
            <a:lvl3pPr>
              <a:defRPr>
                <a:solidFill>
                  <a:srgbClr val="113459"/>
                </a:solidFill>
              </a:defRPr>
            </a:lvl3pPr>
            <a:lvl4pPr>
              <a:defRPr>
                <a:solidFill>
                  <a:srgbClr val="113459"/>
                </a:solidFill>
              </a:defRPr>
            </a:lvl4pPr>
            <a:lvl5pPr>
              <a:defRPr>
                <a:solidFill>
                  <a:srgbClr val="113459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8820AE7-5667-5E72-2722-8DC7A64F59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8200" y="379413"/>
            <a:ext cx="9144000" cy="345941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dirty="0">
                <a:solidFill>
                  <a:srgbClr val="DA47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9" name="Slide Number Placeholder 10">
            <a:extLst>
              <a:ext uri="{FF2B5EF4-FFF2-40B4-BE49-F238E27FC236}">
                <a16:creationId xmlns:a16="http://schemas.microsoft.com/office/drawing/2014/main" id="{DAD00BEC-B973-C0EE-AB11-0F261333EAE5}"/>
              </a:ext>
            </a:extLst>
          </p:cNvPr>
          <p:cNvSpPr txBox="1">
            <a:spLocks/>
          </p:cNvSpPr>
          <p:nvPr userDrawn="1"/>
        </p:nvSpPr>
        <p:spPr>
          <a:xfrm>
            <a:off x="762597" y="6388737"/>
            <a:ext cx="59525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900" b="1" i="0" dirty="0">
                <a:solidFill>
                  <a:srgbClr val="104C7C"/>
                </a:solidFill>
                <a:effectLst/>
                <a:latin typeface="arial" panose="020B0604020202020204" pitchFamily="34" charset="0"/>
              </a:rPr>
              <a:t>© NRL 2022 </a:t>
            </a:r>
            <a:r>
              <a:rPr lang="en-AU" sz="900" dirty="0">
                <a:solidFill>
                  <a:srgbClr val="104C7C"/>
                </a:solidFill>
                <a:effectLst/>
                <a:latin typeface="Helvetica" pitchFamily="2" charset="0"/>
              </a:rPr>
              <a:t>This document may not be copied, circulated or otherwise actioned without permission.</a:t>
            </a:r>
          </a:p>
        </p:txBody>
      </p:sp>
      <p:pic>
        <p:nvPicPr>
          <p:cNvPr id="10" name="Picture 9" descr="A picture containing text, sign, gauge&#10;&#10;Description automatically generated">
            <a:extLst>
              <a:ext uri="{FF2B5EF4-FFF2-40B4-BE49-F238E27FC236}">
                <a16:creationId xmlns:a16="http://schemas.microsoft.com/office/drawing/2014/main" id="{E6081BDD-DE4C-4E8A-6CF5-F58B6681B8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2597" y="5955041"/>
            <a:ext cx="1846788" cy="478147"/>
          </a:xfrm>
          <a:prstGeom prst="rect">
            <a:avLst/>
          </a:prstGeom>
        </p:spPr>
      </p:pic>
      <p:sp>
        <p:nvSpPr>
          <p:cNvPr id="11" name="Slide Number Placeholder 23">
            <a:extLst>
              <a:ext uri="{FF2B5EF4-FFF2-40B4-BE49-F238E27FC236}">
                <a16:creationId xmlns:a16="http://schemas.microsoft.com/office/drawing/2014/main" id="{2B474072-4119-9C69-0D14-97AF4EC0605A}"/>
              </a:ext>
            </a:extLst>
          </p:cNvPr>
          <p:cNvSpPr txBox="1">
            <a:spLocks/>
          </p:cNvSpPr>
          <p:nvPr userDrawn="1"/>
        </p:nvSpPr>
        <p:spPr>
          <a:xfrm>
            <a:off x="8610600" y="63272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206510-424D-2A40-8B48-C723876B0BEC}" type="slidenum">
              <a:rPr lang="en-US" sz="2000" b="1" smtClean="0">
                <a:solidFill>
                  <a:srgbClr val="123359"/>
                </a:solidFill>
              </a:rPr>
              <a:pPr/>
              <a:t>‹#›</a:t>
            </a:fld>
            <a:endParaRPr lang="en-US" sz="2000" b="1" dirty="0">
              <a:solidFill>
                <a:srgbClr val="123359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BDE856-1F0A-575F-0160-CC7D359E7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5354"/>
            <a:ext cx="10515600" cy="1332047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 dirty="0">
                <a:solidFill>
                  <a:srgbClr val="13335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928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Text &amp; Picture - NRL SV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230E3325-1176-0B55-9AD5-55FCD08F36C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08700" y="2057401"/>
            <a:ext cx="5241925" cy="38106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1C71D-8466-64A3-75B3-A58A45B515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0783" y="2057401"/>
            <a:ext cx="5255217" cy="3809998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Slide Number Placeholder 10">
            <a:extLst>
              <a:ext uri="{FF2B5EF4-FFF2-40B4-BE49-F238E27FC236}">
                <a16:creationId xmlns:a16="http://schemas.microsoft.com/office/drawing/2014/main" id="{147CEF75-CBA6-953E-43E7-C3061781B394}"/>
              </a:ext>
            </a:extLst>
          </p:cNvPr>
          <p:cNvSpPr txBox="1">
            <a:spLocks/>
          </p:cNvSpPr>
          <p:nvPr userDrawn="1"/>
        </p:nvSpPr>
        <p:spPr>
          <a:xfrm>
            <a:off x="762597" y="6388737"/>
            <a:ext cx="59525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900" b="1" i="0" dirty="0">
                <a:solidFill>
                  <a:srgbClr val="104C7C"/>
                </a:solidFill>
                <a:effectLst/>
                <a:latin typeface="arial" panose="020B0604020202020204" pitchFamily="34" charset="0"/>
              </a:rPr>
              <a:t>© NRL 2022 </a:t>
            </a:r>
            <a:r>
              <a:rPr lang="en-AU" sz="900" dirty="0">
                <a:solidFill>
                  <a:srgbClr val="104C7C"/>
                </a:solidFill>
                <a:effectLst/>
                <a:latin typeface="Helvetica" pitchFamily="2" charset="0"/>
              </a:rPr>
              <a:t>This document may not be copied, circulated or otherwise actioned without permission.</a:t>
            </a:r>
          </a:p>
        </p:txBody>
      </p:sp>
      <p:pic>
        <p:nvPicPr>
          <p:cNvPr id="9" name="Picture 8" descr="A picture containing text, sign, gauge&#10;&#10;Description automatically generated">
            <a:extLst>
              <a:ext uri="{FF2B5EF4-FFF2-40B4-BE49-F238E27FC236}">
                <a16:creationId xmlns:a16="http://schemas.microsoft.com/office/drawing/2014/main" id="{DBDB928A-17B1-66C0-A35B-A68D1775DB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2597" y="5955041"/>
            <a:ext cx="1846788" cy="478147"/>
          </a:xfrm>
          <a:prstGeom prst="rect">
            <a:avLst/>
          </a:prstGeom>
        </p:spPr>
      </p:pic>
      <p:sp>
        <p:nvSpPr>
          <p:cNvPr id="10" name="Slide Number Placeholder 23">
            <a:extLst>
              <a:ext uri="{FF2B5EF4-FFF2-40B4-BE49-F238E27FC236}">
                <a16:creationId xmlns:a16="http://schemas.microsoft.com/office/drawing/2014/main" id="{E5249266-8186-7CAD-C47C-CFD0B52F1250}"/>
              </a:ext>
            </a:extLst>
          </p:cNvPr>
          <p:cNvSpPr txBox="1">
            <a:spLocks/>
          </p:cNvSpPr>
          <p:nvPr userDrawn="1"/>
        </p:nvSpPr>
        <p:spPr>
          <a:xfrm>
            <a:off x="8610600" y="63272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206510-424D-2A40-8B48-C723876B0BEC}" type="slidenum">
              <a:rPr lang="en-US" sz="2000" b="1" smtClean="0">
                <a:solidFill>
                  <a:srgbClr val="123359"/>
                </a:solidFill>
              </a:rPr>
              <a:pPr/>
              <a:t>‹#›</a:t>
            </a:fld>
            <a:endParaRPr lang="en-US" sz="2000" b="1" dirty="0">
              <a:solidFill>
                <a:srgbClr val="123359"/>
              </a:solidFill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E6E8670-4D3E-7A82-7118-5D586D28A5C2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8200" y="379413"/>
            <a:ext cx="9144000" cy="345941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dirty="0">
                <a:solidFill>
                  <a:srgbClr val="DA47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BB9B34-1692-62F9-7CF5-5D44EA343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5354"/>
            <a:ext cx="10515600" cy="1332047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 dirty="0">
                <a:solidFill>
                  <a:srgbClr val="13335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20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mparison NRL SV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300DEF-3AE9-2311-3745-751954E6BD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82987"/>
            <a:ext cx="5157787" cy="40684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2D422F-4031-1ED4-8335-065CC15978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489835"/>
            <a:ext cx="5183188" cy="337756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498613-AFD5-91B2-7475-33B2B126A9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82987"/>
            <a:ext cx="5183188" cy="40684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4F0993-88F6-5BD6-90E3-3DAA01A780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489835"/>
            <a:ext cx="5208714" cy="33775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Slide Number Placeholder 10">
            <a:extLst>
              <a:ext uri="{FF2B5EF4-FFF2-40B4-BE49-F238E27FC236}">
                <a16:creationId xmlns:a16="http://schemas.microsoft.com/office/drawing/2014/main" id="{9FDDD000-6C00-8293-6FB4-BB79117F95AC}"/>
              </a:ext>
            </a:extLst>
          </p:cNvPr>
          <p:cNvSpPr txBox="1">
            <a:spLocks/>
          </p:cNvSpPr>
          <p:nvPr userDrawn="1"/>
        </p:nvSpPr>
        <p:spPr>
          <a:xfrm>
            <a:off x="762597" y="6388737"/>
            <a:ext cx="59525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900" b="1" i="0" dirty="0">
                <a:solidFill>
                  <a:srgbClr val="104C7C"/>
                </a:solidFill>
                <a:effectLst/>
                <a:latin typeface="arial" panose="020B0604020202020204" pitchFamily="34" charset="0"/>
              </a:rPr>
              <a:t>© NRL 2022 </a:t>
            </a:r>
            <a:r>
              <a:rPr lang="en-AU" sz="900" dirty="0">
                <a:solidFill>
                  <a:srgbClr val="104C7C"/>
                </a:solidFill>
                <a:effectLst/>
                <a:latin typeface="Helvetica" pitchFamily="2" charset="0"/>
              </a:rPr>
              <a:t>This document may not be copied, circulated or otherwise actioned without permission.</a:t>
            </a:r>
          </a:p>
        </p:txBody>
      </p:sp>
      <p:pic>
        <p:nvPicPr>
          <p:cNvPr id="14" name="Picture 13" descr="A picture containing text, sign, gauge&#10;&#10;Description automatically generated">
            <a:extLst>
              <a:ext uri="{FF2B5EF4-FFF2-40B4-BE49-F238E27FC236}">
                <a16:creationId xmlns:a16="http://schemas.microsoft.com/office/drawing/2014/main" id="{3EA922AE-C6A7-37E2-A6D5-CDBA6C9902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2597" y="5955041"/>
            <a:ext cx="1846788" cy="478147"/>
          </a:xfrm>
          <a:prstGeom prst="rect">
            <a:avLst/>
          </a:prstGeom>
        </p:spPr>
      </p:pic>
      <p:sp>
        <p:nvSpPr>
          <p:cNvPr id="15" name="Slide Number Placeholder 23">
            <a:extLst>
              <a:ext uri="{FF2B5EF4-FFF2-40B4-BE49-F238E27FC236}">
                <a16:creationId xmlns:a16="http://schemas.microsoft.com/office/drawing/2014/main" id="{7B860696-46DD-373F-3D3C-38EA014B7E94}"/>
              </a:ext>
            </a:extLst>
          </p:cNvPr>
          <p:cNvSpPr txBox="1">
            <a:spLocks/>
          </p:cNvSpPr>
          <p:nvPr userDrawn="1"/>
        </p:nvSpPr>
        <p:spPr>
          <a:xfrm>
            <a:off x="8610600" y="63272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206510-424D-2A40-8B48-C723876B0BEC}" type="slidenum">
              <a:rPr lang="en-US" sz="2000" b="1" smtClean="0">
                <a:solidFill>
                  <a:srgbClr val="123359"/>
                </a:solidFill>
              </a:rPr>
              <a:pPr/>
              <a:t>‹#›</a:t>
            </a:fld>
            <a:endParaRPr lang="en-US" sz="2000" b="1" dirty="0">
              <a:solidFill>
                <a:srgbClr val="123359"/>
              </a:solidFill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9A6E158E-598F-4D56-F0CB-BA30487AC481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8200" y="379413"/>
            <a:ext cx="9144000" cy="345941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dirty="0">
                <a:solidFill>
                  <a:srgbClr val="DA47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58242-DA35-F5A1-EF3D-7AAB94881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5354"/>
            <a:ext cx="10515600" cy="1332047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 dirty="0">
                <a:solidFill>
                  <a:srgbClr val="13335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032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Full Page Image - NRL SV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0">
            <a:extLst>
              <a:ext uri="{FF2B5EF4-FFF2-40B4-BE49-F238E27FC236}">
                <a16:creationId xmlns:a16="http://schemas.microsoft.com/office/drawing/2014/main" id="{DB65C8FC-DFEA-15AA-1E2C-6E00EEA7304A}"/>
              </a:ext>
            </a:extLst>
          </p:cNvPr>
          <p:cNvSpPr txBox="1">
            <a:spLocks/>
          </p:cNvSpPr>
          <p:nvPr userDrawn="1"/>
        </p:nvSpPr>
        <p:spPr>
          <a:xfrm>
            <a:off x="762597" y="6388737"/>
            <a:ext cx="59525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900" b="1" i="0" dirty="0">
                <a:solidFill>
                  <a:srgbClr val="104C7C"/>
                </a:solidFill>
                <a:effectLst/>
                <a:latin typeface="arial" panose="020B0604020202020204" pitchFamily="34" charset="0"/>
              </a:rPr>
              <a:t>© NRL 2022 </a:t>
            </a:r>
            <a:r>
              <a:rPr lang="en-AU" sz="900" dirty="0">
                <a:solidFill>
                  <a:srgbClr val="104C7C"/>
                </a:solidFill>
                <a:effectLst/>
                <a:latin typeface="Helvetica" pitchFamily="2" charset="0"/>
              </a:rPr>
              <a:t>This document may not be copied, circulated or otherwise actioned without permission.</a:t>
            </a:r>
          </a:p>
        </p:txBody>
      </p:sp>
      <p:pic>
        <p:nvPicPr>
          <p:cNvPr id="6" name="Picture 5" descr="A picture containing text, sign, gauge&#10;&#10;Description automatically generated">
            <a:extLst>
              <a:ext uri="{FF2B5EF4-FFF2-40B4-BE49-F238E27FC236}">
                <a16:creationId xmlns:a16="http://schemas.microsoft.com/office/drawing/2014/main" id="{41347591-A36C-A2AF-B9E6-49B5F06ED5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2597" y="5955041"/>
            <a:ext cx="1846788" cy="478147"/>
          </a:xfrm>
          <a:prstGeom prst="rect">
            <a:avLst/>
          </a:prstGeom>
        </p:spPr>
      </p:pic>
      <p:sp>
        <p:nvSpPr>
          <p:cNvPr id="7" name="Slide Number Placeholder 23">
            <a:extLst>
              <a:ext uri="{FF2B5EF4-FFF2-40B4-BE49-F238E27FC236}">
                <a16:creationId xmlns:a16="http://schemas.microsoft.com/office/drawing/2014/main" id="{841C4F07-211B-6674-BB40-D724BF9FAFD5}"/>
              </a:ext>
            </a:extLst>
          </p:cNvPr>
          <p:cNvSpPr txBox="1">
            <a:spLocks/>
          </p:cNvSpPr>
          <p:nvPr userDrawn="1"/>
        </p:nvSpPr>
        <p:spPr>
          <a:xfrm>
            <a:off x="8610600" y="63272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206510-424D-2A40-8B48-C723876B0BEC}" type="slidenum">
              <a:rPr lang="en-US" sz="2000" b="1" smtClean="0">
                <a:solidFill>
                  <a:srgbClr val="123359"/>
                </a:solidFill>
              </a:rPr>
              <a:pPr/>
              <a:t>‹#›</a:t>
            </a:fld>
            <a:endParaRPr lang="en-US" sz="2000" b="1" dirty="0">
              <a:solidFill>
                <a:srgbClr val="123359"/>
              </a:solidFill>
            </a:endParaRP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58983E17-0D1A-D57A-DE3A-54AF94A6F72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86739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515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hart - NRL SV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0">
            <a:extLst>
              <a:ext uri="{FF2B5EF4-FFF2-40B4-BE49-F238E27FC236}">
                <a16:creationId xmlns:a16="http://schemas.microsoft.com/office/drawing/2014/main" id="{DB65C8FC-DFEA-15AA-1E2C-6E00EEA7304A}"/>
              </a:ext>
            </a:extLst>
          </p:cNvPr>
          <p:cNvSpPr txBox="1">
            <a:spLocks/>
          </p:cNvSpPr>
          <p:nvPr userDrawn="1"/>
        </p:nvSpPr>
        <p:spPr>
          <a:xfrm>
            <a:off x="762597" y="6388737"/>
            <a:ext cx="59525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900" b="1" i="0" dirty="0">
                <a:solidFill>
                  <a:srgbClr val="104C7C"/>
                </a:solidFill>
                <a:effectLst/>
                <a:latin typeface="arial" panose="020B0604020202020204" pitchFamily="34" charset="0"/>
              </a:rPr>
              <a:t>© NRL 2022 </a:t>
            </a:r>
            <a:r>
              <a:rPr lang="en-AU" sz="900" dirty="0">
                <a:solidFill>
                  <a:srgbClr val="104C7C"/>
                </a:solidFill>
                <a:effectLst/>
                <a:latin typeface="Helvetica" pitchFamily="2" charset="0"/>
              </a:rPr>
              <a:t>This document may not be copied, circulated or otherwise actioned without permission.</a:t>
            </a:r>
          </a:p>
        </p:txBody>
      </p:sp>
      <p:pic>
        <p:nvPicPr>
          <p:cNvPr id="6" name="Picture 5" descr="A picture containing text, sign, gauge&#10;&#10;Description automatically generated">
            <a:extLst>
              <a:ext uri="{FF2B5EF4-FFF2-40B4-BE49-F238E27FC236}">
                <a16:creationId xmlns:a16="http://schemas.microsoft.com/office/drawing/2014/main" id="{41347591-A36C-A2AF-B9E6-49B5F06ED5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2597" y="5955041"/>
            <a:ext cx="1846788" cy="478147"/>
          </a:xfrm>
          <a:prstGeom prst="rect">
            <a:avLst/>
          </a:prstGeom>
        </p:spPr>
      </p:pic>
      <p:sp>
        <p:nvSpPr>
          <p:cNvPr id="7" name="Slide Number Placeholder 23">
            <a:extLst>
              <a:ext uri="{FF2B5EF4-FFF2-40B4-BE49-F238E27FC236}">
                <a16:creationId xmlns:a16="http://schemas.microsoft.com/office/drawing/2014/main" id="{841C4F07-211B-6674-BB40-D724BF9FAFD5}"/>
              </a:ext>
            </a:extLst>
          </p:cNvPr>
          <p:cNvSpPr txBox="1">
            <a:spLocks/>
          </p:cNvSpPr>
          <p:nvPr userDrawn="1"/>
        </p:nvSpPr>
        <p:spPr>
          <a:xfrm>
            <a:off x="8610600" y="63272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206510-424D-2A40-8B48-C723876B0BEC}" type="slidenum">
              <a:rPr lang="en-US" sz="2000" b="1" smtClean="0">
                <a:solidFill>
                  <a:srgbClr val="123359"/>
                </a:solidFill>
              </a:rPr>
              <a:pPr/>
              <a:t>‹#›</a:t>
            </a:fld>
            <a:endParaRPr lang="en-US" sz="2000" b="1" dirty="0">
              <a:solidFill>
                <a:srgbClr val="123359"/>
              </a:solidFill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B8194FB-508E-5BC0-71A9-C0126CFA68C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838200" y="379413"/>
            <a:ext cx="9144000" cy="345941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dirty="0">
                <a:solidFill>
                  <a:srgbClr val="DA47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Chart subtitle style</a:t>
            </a:r>
            <a:endParaRPr lang="en-US" dirty="0"/>
          </a:p>
        </p:txBody>
      </p:sp>
      <p:sp>
        <p:nvSpPr>
          <p:cNvPr id="2" name="Chart Placeholder 2">
            <a:extLst>
              <a:ext uri="{FF2B5EF4-FFF2-40B4-BE49-F238E27FC236}">
                <a16:creationId xmlns:a16="http://schemas.microsoft.com/office/drawing/2014/main" id="{CA75DA77-8B01-E48B-C5AC-BF8E2C9390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4650377" y="2057400"/>
            <a:ext cx="6703423" cy="3809997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7891807-007B-4B79-43CF-F48AB81FEFD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057399"/>
            <a:ext cx="3601583" cy="38099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Click to edit Master text describing the data contained in the chart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0A5F381-8C10-0F46-EE87-A8D95AA51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5354"/>
            <a:ext cx="10515600" cy="1332047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 dirty="0">
                <a:solidFill>
                  <a:srgbClr val="13335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09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Two Pictures - NRL SV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2EC9AB0-0F99-B1B9-B5C3-C57F7663CC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198" y="2057400"/>
            <a:ext cx="5147735" cy="380999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10">
            <a:extLst>
              <a:ext uri="{FF2B5EF4-FFF2-40B4-BE49-F238E27FC236}">
                <a16:creationId xmlns:a16="http://schemas.microsoft.com/office/drawing/2014/main" id="{DB65C8FC-DFEA-15AA-1E2C-6E00EEA7304A}"/>
              </a:ext>
            </a:extLst>
          </p:cNvPr>
          <p:cNvSpPr txBox="1">
            <a:spLocks/>
          </p:cNvSpPr>
          <p:nvPr userDrawn="1"/>
        </p:nvSpPr>
        <p:spPr>
          <a:xfrm>
            <a:off x="762597" y="6388737"/>
            <a:ext cx="59525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900" b="1" i="0" dirty="0">
                <a:solidFill>
                  <a:srgbClr val="104C7C"/>
                </a:solidFill>
                <a:effectLst/>
                <a:latin typeface="arial" panose="020B0604020202020204" pitchFamily="34" charset="0"/>
              </a:rPr>
              <a:t>© NRL 2022 </a:t>
            </a:r>
            <a:r>
              <a:rPr lang="en-AU" sz="900" dirty="0">
                <a:solidFill>
                  <a:srgbClr val="104C7C"/>
                </a:solidFill>
                <a:effectLst/>
                <a:latin typeface="Helvetica" pitchFamily="2" charset="0"/>
              </a:rPr>
              <a:t>This document may not be copied, circulated or otherwise actioned without permission.</a:t>
            </a:r>
          </a:p>
        </p:txBody>
      </p:sp>
      <p:pic>
        <p:nvPicPr>
          <p:cNvPr id="6" name="Picture 5" descr="A picture containing text, sign, gauge&#10;&#10;Description automatically generated">
            <a:extLst>
              <a:ext uri="{FF2B5EF4-FFF2-40B4-BE49-F238E27FC236}">
                <a16:creationId xmlns:a16="http://schemas.microsoft.com/office/drawing/2014/main" id="{41347591-A36C-A2AF-B9E6-49B5F06ED5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2597" y="5955041"/>
            <a:ext cx="1846788" cy="478147"/>
          </a:xfrm>
          <a:prstGeom prst="rect">
            <a:avLst/>
          </a:prstGeom>
        </p:spPr>
      </p:pic>
      <p:sp>
        <p:nvSpPr>
          <p:cNvPr id="7" name="Slide Number Placeholder 23">
            <a:extLst>
              <a:ext uri="{FF2B5EF4-FFF2-40B4-BE49-F238E27FC236}">
                <a16:creationId xmlns:a16="http://schemas.microsoft.com/office/drawing/2014/main" id="{841C4F07-211B-6674-BB40-D724BF9FAFD5}"/>
              </a:ext>
            </a:extLst>
          </p:cNvPr>
          <p:cNvSpPr txBox="1">
            <a:spLocks/>
          </p:cNvSpPr>
          <p:nvPr userDrawn="1"/>
        </p:nvSpPr>
        <p:spPr>
          <a:xfrm>
            <a:off x="8610600" y="63272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206510-424D-2A40-8B48-C723876B0BEC}" type="slidenum">
              <a:rPr lang="en-US" sz="2000" b="1" smtClean="0">
                <a:solidFill>
                  <a:srgbClr val="123359"/>
                </a:solidFill>
              </a:rPr>
              <a:pPr/>
              <a:t>‹#›</a:t>
            </a:fld>
            <a:endParaRPr lang="en-US" sz="2000" b="1" dirty="0">
              <a:solidFill>
                <a:srgbClr val="123359"/>
              </a:solidFill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B8194FB-508E-5BC0-71A9-C0126CFA68C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838200" y="379413"/>
            <a:ext cx="9144000" cy="345941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dirty="0">
                <a:solidFill>
                  <a:srgbClr val="DA47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Chart subtitle style</a:t>
            </a:r>
            <a:endParaRPr lang="en-US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C4B9D81E-79A6-2498-EADA-F6548E7DEF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06065" y="2057400"/>
            <a:ext cx="5147735" cy="380999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F66313-4CCB-B137-1DC6-7B5AD6FD9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5354"/>
            <a:ext cx="10515600" cy="1332047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 dirty="0">
                <a:solidFill>
                  <a:srgbClr val="13335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875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20CBF4-DFA7-DC44-953B-46E799C14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A2E911-E889-235A-238A-3F1BA634A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619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4" r:id="rId4"/>
    <p:sldLayoutId id="2147483652" r:id="rId5"/>
    <p:sldLayoutId id="2147483653" r:id="rId6"/>
    <p:sldLayoutId id="2147483655" r:id="rId7"/>
    <p:sldLayoutId id="2147483657" r:id="rId8"/>
    <p:sldLayoutId id="2147483658" r:id="rId9"/>
    <p:sldLayoutId id="2147483651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102D4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rgbClr val="0F2E4F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F2E4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F2E4F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F2E4F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F2E4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s://www.nrlquality.org.au/products-services/evaluations/" TargetMode="Externa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rlquality.org.au/products-services/biobank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nrlquality.org.au/products-services/qccontrolservices/" TargetMode="Externa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nrlquality.org.au/products-services/eqas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s://www.nrlquality.org.au/products-services/testing/" TargetMode="Externa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rlquality.org.au/products-services/research-development/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rlquality.org.au/products-services/consulting-and-training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A9D7D-1108-0E6A-C534-81AF3E5CA3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0419" y="3574279"/>
            <a:ext cx="10100153" cy="733787"/>
          </a:xfrm>
        </p:spPr>
        <p:txBody>
          <a:bodyPr>
            <a:normAutofit fontScale="90000"/>
          </a:bodyPr>
          <a:lstStyle/>
          <a:p>
            <a:r>
              <a:rPr lang="en-AU" dirty="0"/>
              <a:t>Introduction to National Reference Laboratory (NRL)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819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2818A3E-FA2C-1C6D-C106-E47E646C0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1"/>
            <a:ext cx="4846983" cy="3800958"/>
          </a:xfrm>
        </p:spPr>
        <p:txBody>
          <a:bodyPr>
            <a:normAutofit/>
          </a:bodyPr>
          <a:lstStyle/>
          <a:p>
            <a:r>
              <a:rPr lang="en-AU" sz="2000" b="1" dirty="0">
                <a:solidFill>
                  <a:schemeClr val="accent6"/>
                </a:solidFill>
              </a:rPr>
              <a:t>WHO Prequalification Evaluation laboratory</a:t>
            </a:r>
          </a:p>
          <a:p>
            <a:r>
              <a:rPr lang="en-AU" sz="2000" dirty="0"/>
              <a:t>Perform evaluations for TGA and support other governments</a:t>
            </a:r>
          </a:p>
          <a:p>
            <a:r>
              <a:rPr lang="en-AU" sz="2000" dirty="0"/>
              <a:t>Provide evaluation services to test kit manufacturers including validation of sample types, clinical trials</a:t>
            </a:r>
          </a:p>
          <a:p>
            <a:r>
              <a:rPr lang="en-AU" sz="2000" dirty="0"/>
              <a:t>Multiple peer-review publications on SARS-CoV-2 test kit evaluations</a:t>
            </a:r>
          </a:p>
          <a:p>
            <a:r>
              <a:rPr lang="en-AU" sz="2000" dirty="0"/>
              <a:t>Batch testing</a:t>
            </a:r>
          </a:p>
          <a:p>
            <a:endParaRPr lang="en-AU" sz="2000" dirty="0"/>
          </a:p>
          <a:p>
            <a:pPr marL="0" indent="0">
              <a:buNone/>
            </a:pPr>
            <a:endParaRPr lang="en-AU" sz="2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53F039-722D-3F7E-83C8-4EE2E1503EFB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Our services</a:t>
            </a:r>
          </a:p>
          <a:p>
            <a:endParaRPr lang="en-AU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203706-7D76-C304-4DE8-715BA3985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dirty="0"/>
              <a:t>6. Test Kit Evaluations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F9A278-BC4E-6629-CCF0-364A5999EBA1}"/>
              </a:ext>
            </a:extLst>
          </p:cNvPr>
          <p:cNvSpPr txBox="1"/>
          <p:nvPr/>
        </p:nvSpPr>
        <p:spPr>
          <a:xfrm>
            <a:off x="7559760" y="5314122"/>
            <a:ext cx="25349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solidFill>
                  <a:schemeClr val="accent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to see more! </a:t>
            </a:r>
            <a:endParaRPr lang="en-AU" sz="2000" b="1" dirty="0">
              <a:solidFill>
                <a:schemeClr val="accent2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B34B60F-22CF-3F13-F33E-92C6CF3C2DC2}"/>
              </a:ext>
            </a:extLst>
          </p:cNvPr>
          <p:cNvSpPr/>
          <p:nvPr/>
        </p:nvSpPr>
        <p:spPr>
          <a:xfrm>
            <a:off x="7417756" y="5242058"/>
            <a:ext cx="2676942" cy="616301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9" name="Picture 8" descr="A group of people in lab coats and gloves&#10;&#10;Description automatically generated">
            <a:extLst>
              <a:ext uri="{FF2B5EF4-FFF2-40B4-BE49-F238E27FC236}">
                <a16:creationId xmlns:a16="http://schemas.microsoft.com/office/drawing/2014/main" id="{DBEFBD09-D24A-1980-3055-0A008F9C1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2118" y="1937958"/>
            <a:ext cx="4475923" cy="29820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5946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1D8FE0-3104-EA23-B075-0E4A7670D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1"/>
            <a:ext cx="5880652" cy="3800958"/>
          </a:xfrm>
        </p:spPr>
        <p:txBody>
          <a:bodyPr>
            <a:normAutofit/>
          </a:bodyPr>
          <a:lstStyle/>
          <a:p>
            <a:r>
              <a:rPr lang="en-AU" sz="2000" dirty="0"/>
              <a:t>SVI initiative to support research in the precinct</a:t>
            </a:r>
          </a:p>
          <a:p>
            <a:r>
              <a:rPr lang="en-AU" sz="2000" dirty="0"/>
              <a:t>Repository for research groups, clinical trials organisations and others requiring contract storage of biological samples</a:t>
            </a:r>
          </a:p>
          <a:p>
            <a:r>
              <a:rPr lang="en-AU" sz="2000" dirty="0"/>
              <a:t>More than </a:t>
            </a:r>
            <a:r>
              <a:rPr lang="en-AU" sz="2000" b="1" dirty="0">
                <a:solidFill>
                  <a:schemeClr val="accent6"/>
                </a:solidFill>
              </a:rPr>
              <a:t>22,000</a:t>
            </a:r>
            <a:r>
              <a:rPr lang="en-AU" sz="2000" dirty="0"/>
              <a:t> specimens from </a:t>
            </a:r>
            <a:r>
              <a:rPr lang="en-AU" sz="2000" b="1" dirty="0">
                <a:solidFill>
                  <a:schemeClr val="accent6"/>
                </a:solidFill>
              </a:rPr>
              <a:t>600+ </a:t>
            </a:r>
            <a:r>
              <a:rPr lang="en-AU" sz="2000" dirty="0"/>
              <a:t>participants and growing</a:t>
            </a:r>
          </a:p>
          <a:p>
            <a:r>
              <a:rPr lang="en-AU" sz="2000" dirty="0"/>
              <a:t>Ethics for sample collection and use</a:t>
            </a:r>
          </a:p>
          <a:p>
            <a:r>
              <a:rPr lang="en-AU" sz="2000" dirty="0"/>
              <a:t>NRL Sample bank has over </a:t>
            </a:r>
            <a:r>
              <a:rPr lang="en-AU" sz="2000" b="1" dirty="0">
                <a:solidFill>
                  <a:schemeClr val="accent6"/>
                </a:solidFill>
              </a:rPr>
              <a:t>100,000+ </a:t>
            </a:r>
            <a:r>
              <a:rPr lang="en-AU" sz="2000" dirty="0"/>
              <a:t>disease state samples </a:t>
            </a:r>
          </a:p>
          <a:p>
            <a:r>
              <a:rPr lang="en-AU" sz="2000" dirty="0"/>
              <a:t>Well characterised and documented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DB493C-6BAE-00E7-E8C1-2FF0FAFBDBA4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Our services</a:t>
            </a:r>
          </a:p>
          <a:p>
            <a:endParaRPr lang="en-AU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970B66-8268-8DAB-B6C9-190E6D0EB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dirty="0"/>
              <a:t>7. Biobank &amp; Biorepository</a:t>
            </a:r>
          </a:p>
        </p:txBody>
      </p:sp>
      <p:pic>
        <p:nvPicPr>
          <p:cNvPr id="7" name="Picture 6" descr="A person wearing a mask and gloves&#10;&#10;Description automatically generated">
            <a:extLst>
              <a:ext uri="{FF2B5EF4-FFF2-40B4-BE49-F238E27FC236}">
                <a16:creationId xmlns:a16="http://schemas.microsoft.com/office/drawing/2014/main" id="{9674F8E3-97C2-76D1-C475-11671D4B1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2556" y="1938130"/>
            <a:ext cx="4151244" cy="27674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9E79BD-6D89-EEE6-0DEF-9A9D1CA0A5C5}"/>
              </a:ext>
            </a:extLst>
          </p:cNvPr>
          <p:cNvSpPr txBox="1"/>
          <p:nvPr/>
        </p:nvSpPr>
        <p:spPr>
          <a:xfrm>
            <a:off x="7957326" y="5314122"/>
            <a:ext cx="25349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to see more! </a:t>
            </a:r>
            <a:endParaRPr lang="en-AU" sz="2000" b="1" dirty="0">
              <a:solidFill>
                <a:schemeClr val="accent2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EE6C11A-D2D4-E19B-5999-869B0105EF8B}"/>
              </a:ext>
            </a:extLst>
          </p:cNvPr>
          <p:cNvSpPr/>
          <p:nvPr/>
        </p:nvSpPr>
        <p:spPr>
          <a:xfrm>
            <a:off x="7815322" y="5242058"/>
            <a:ext cx="2676942" cy="616301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98253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EDE580-3ECD-5FBC-8904-1A4F9A964B2D}"/>
              </a:ext>
            </a:extLst>
          </p:cNvPr>
          <p:cNvSpPr txBox="1"/>
          <p:nvPr/>
        </p:nvSpPr>
        <p:spPr>
          <a:xfrm>
            <a:off x="728870" y="2782669"/>
            <a:ext cx="7010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600" b="1" dirty="0">
                <a:solidFill>
                  <a:schemeClr val="bg1"/>
                </a:solidFill>
              </a:rPr>
              <a:t>Any questions? Get in touch.</a:t>
            </a:r>
          </a:p>
        </p:txBody>
      </p:sp>
    </p:spTree>
    <p:extLst>
      <p:ext uri="{BB962C8B-B14F-4D97-AF65-F5344CB8AC3E}">
        <p14:creationId xmlns:p14="http://schemas.microsoft.com/office/powerpoint/2010/main" val="505066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2A1272-ACED-2F99-913D-57A67881F7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AU" b="1" dirty="0">
                <a:solidFill>
                  <a:schemeClr val="accent6"/>
                </a:solidFill>
              </a:rPr>
              <a:t>Scientific, not-for-profit </a:t>
            </a:r>
            <a:r>
              <a:rPr lang="en-AU" dirty="0"/>
              <a:t>organisation based in Melbourne, Australia</a:t>
            </a:r>
          </a:p>
          <a:p>
            <a:r>
              <a:rPr lang="en-AU" dirty="0"/>
              <a:t>Exist to promote the </a:t>
            </a:r>
            <a:r>
              <a:rPr lang="en-AU" b="1" dirty="0">
                <a:solidFill>
                  <a:schemeClr val="accent6"/>
                </a:solidFill>
              </a:rPr>
              <a:t>quality of testing for infectious diseases</a:t>
            </a:r>
            <a:r>
              <a:rPr lang="en-AU" dirty="0"/>
              <a:t>, globally</a:t>
            </a:r>
          </a:p>
          <a:p>
            <a:r>
              <a:rPr lang="en-AU" dirty="0"/>
              <a:t>A division of St Vincent’s Institute of Medical Research (SVI)</a:t>
            </a:r>
          </a:p>
          <a:p>
            <a:r>
              <a:rPr lang="en-AU" b="1" dirty="0">
                <a:solidFill>
                  <a:schemeClr val="accent6"/>
                </a:solidFill>
              </a:rPr>
              <a:t>We partner with</a:t>
            </a:r>
          </a:p>
          <a:p>
            <a:pPr lvl="1"/>
            <a:r>
              <a:rPr lang="en-AU" dirty="0"/>
              <a:t>Australian government – DFAT, TGA, </a:t>
            </a:r>
            <a:r>
              <a:rPr lang="en-AU" dirty="0" err="1"/>
              <a:t>DoH</a:t>
            </a:r>
            <a:endParaRPr lang="en-AU" dirty="0"/>
          </a:p>
          <a:p>
            <a:pPr lvl="1"/>
            <a:r>
              <a:rPr lang="en-AU" dirty="0"/>
              <a:t>Australian partners – Kirby, Flinders University PoC, PDI, NMI, CSIRO, AIHSP</a:t>
            </a:r>
          </a:p>
          <a:p>
            <a:pPr lvl="1"/>
            <a:r>
              <a:rPr lang="en-AU" dirty="0"/>
              <a:t>International partners – WHO, USA CDC, FIND, Global Fund, ASM, ASLM, AATM</a:t>
            </a:r>
          </a:p>
          <a:p>
            <a:pPr lvl="1"/>
            <a:r>
              <a:rPr lang="en-AU" dirty="0"/>
              <a:t>Ministries of Health</a:t>
            </a:r>
          </a:p>
          <a:p>
            <a:pPr lvl="1"/>
            <a:r>
              <a:rPr lang="en-AU" dirty="0"/>
              <a:t>Blood services</a:t>
            </a:r>
          </a:p>
          <a:p>
            <a:pPr lvl="1"/>
            <a:r>
              <a:rPr lang="en-AU" dirty="0"/>
              <a:t>Diagnostic laboratories</a:t>
            </a:r>
          </a:p>
          <a:p>
            <a:pPr lvl="1"/>
            <a:r>
              <a:rPr lang="en-AU" dirty="0"/>
              <a:t>Test Kit manufacturers</a:t>
            </a:r>
          </a:p>
          <a:p>
            <a:pPr lvl="1"/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FFA9A5-0C76-FFEC-A7FE-F23A06D7027A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8200" y="360363"/>
            <a:ext cx="9144000" cy="345941"/>
          </a:xfrm>
        </p:spPr>
        <p:txBody>
          <a:bodyPr>
            <a:noAutofit/>
          </a:bodyPr>
          <a:lstStyle/>
          <a:p>
            <a:r>
              <a:rPr lang="en-AU" dirty="0"/>
              <a:t>Introduction to NRL</a:t>
            </a:r>
          </a:p>
          <a:p>
            <a:endParaRPr lang="en-AU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8EDC846-5979-8325-7894-47EE92983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dirty="0"/>
              <a:t>Who are we?</a:t>
            </a:r>
          </a:p>
        </p:txBody>
      </p:sp>
    </p:spTree>
    <p:extLst>
      <p:ext uri="{BB962C8B-B14F-4D97-AF65-F5344CB8AC3E}">
        <p14:creationId xmlns:p14="http://schemas.microsoft.com/office/powerpoint/2010/main" val="4294788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756FD9-2CAF-B760-7785-46AE04BB67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n-AU" dirty="0"/>
              <a:t>A designated </a:t>
            </a:r>
            <a:r>
              <a:rPr lang="en-AU" b="1" dirty="0">
                <a:solidFill>
                  <a:schemeClr val="accent6"/>
                </a:solidFill>
              </a:rPr>
              <a:t>WHO Collaborating Centre </a:t>
            </a:r>
            <a:r>
              <a:rPr lang="en-AU" dirty="0"/>
              <a:t>for Diagnostics and Laboratory Support for HIV and AIDS and Other Blood-borne Infections </a:t>
            </a:r>
          </a:p>
          <a:p>
            <a:pPr>
              <a:lnSpc>
                <a:spcPct val="110000"/>
              </a:lnSpc>
            </a:pPr>
            <a:r>
              <a:rPr lang="en-AU" dirty="0"/>
              <a:t>Authorised </a:t>
            </a:r>
            <a:r>
              <a:rPr lang="en-AU" b="1" dirty="0">
                <a:solidFill>
                  <a:schemeClr val="accent6"/>
                </a:solidFill>
              </a:rPr>
              <a:t>WHO Prequalification Evaluation Laboratory</a:t>
            </a:r>
          </a:p>
          <a:p>
            <a:pPr>
              <a:lnSpc>
                <a:spcPct val="110000"/>
              </a:lnSpc>
            </a:pPr>
            <a:r>
              <a:rPr lang="en-AU" dirty="0"/>
              <a:t>Certified for Quality Management to Management Standard </a:t>
            </a:r>
            <a:r>
              <a:rPr lang="en-AU" b="1" dirty="0">
                <a:solidFill>
                  <a:schemeClr val="accent6"/>
                </a:solidFill>
              </a:rPr>
              <a:t>AS/NZS ISO 9001</a:t>
            </a:r>
            <a:r>
              <a:rPr lang="en-AU" dirty="0">
                <a:solidFill>
                  <a:schemeClr val="accent6"/>
                </a:solidFill>
              </a:rPr>
              <a:t> </a:t>
            </a:r>
            <a:r>
              <a:rPr lang="en-AU" dirty="0"/>
              <a:t>(originally certified in 1998) </a:t>
            </a:r>
          </a:p>
          <a:p>
            <a:pPr>
              <a:lnSpc>
                <a:spcPct val="110000"/>
              </a:lnSpc>
            </a:pPr>
            <a:r>
              <a:rPr lang="en-AU" dirty="0"/>
              <a:t>Accredited as a Medical Testing Laboratory to Laboratory Accreditation Standard </a:t>
            </a:r>
            <a:r>
              <a:rPr lang="en-AU" b="1" dirty="0">
                <a:solidFill>
                  <a:schemeClr val="accent6"/>
                </a:solidFill>
              </a:rPr>
              <a:t>ISO/IEC 15189 </a:t>
            </a:r>
            <a:r>
              <a:rPr lang="en-AU" dirty="0"/>
              <a:t>(first accredited in 1997)</a:t>
            </a:r>
          </a:p>
          <a:p>
            <a:pPr>
              <a:lnSpc>
                <a:spcPct val="110000"/>
              </a:lnSpc>
            </a:pPr>
            <a:r>
              <a:rPr lang="en-AU" dirty="0"/>
              <a:t>Accredited as EQAS Provider to </a:t>
            </a:r>
            <a:r>
              <a:rPr lang="en-AU" b="1" dirty="0">
                <a:solidFill>
                  <a:schemeClr val="accent6"/>
                </a:solidFill>
              </a:rPr>
              <a:t>ISO 17043 </a:t>
            </a:r>
            <a:r>
              <a:rPr lang="en-AU" dirty="0"/>
              <a:t>(first accredited in 2001)</a:t>
            </a:r>
          </a:p>
          <a:p>
            <a:pPr>
              <a:lnSpc>
                <a:spcPct val="110000"/>
              </a:lnSpc>
            </a:pPr>
            <a:r>
              <a:rPr lang="en-AU" dirty="0"/>
              <a:t>Licensed as following Good Manufacturing Practice under the </a:t>
            </a:r>
            <a:r>
              <a:rPr lang="en-AU" b="1" dirty="0">
                <a:solidFill>
                  <a:schemeClr val="accent6"/>
                </a:solidFill>
              </a:rPr>
              <a:t>Code of Good Manufacturing Practice </a:t>
            </a:r>
            <a:r>
              <a:rPr lang="en-AU" dirty="0"/>
              <a:t>- Human Blood &amp; Tissue:2013 (originally granted in 1999)</a:t>
            </a:r>
          </a:p>
          <a:p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3CB7D0-64BF-354C-1025-024FE76653FA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 lnSpcReduction="10000"/>
          </a:bodyPr>
          <a:lstStyle/>
          <a:p>
            <a:r>
              <a:rPr lang="en-AU" dirty="0"/>
              <a:t>Introduction to NRL</a:t>
            </a:r>
          </a:p>
          <a:p>
            <a:endParaRPr lang="en-AU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26064DE-3B22-51E4-0A9C-88B141A3A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dirty="0"/>
              <a:t>Our achievements </a:t>
            </a:r>
          </a:p>
        </p:txBody>
      </p:sp>
    </p:spTree>
    <p:extLst>
      <p:ext uri="{BB962C8B-B14F-4D97-AF65-F5344CB8AC3E}">
        <p14:creationId xmlns:p14="http://schemas.microsoft.com/office/powerpoint/2010/main" val="3344269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A9D7D-1108-0E6A-C534-81AF3E5CA3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0419" y="3574279"/>
            <a:ext cx="10100153" cy="733787"/>
          </a:xfrm>
        </p:spPr>
        <p:txBody>
          <a:bodyPr>
            <a:normAutofit fontScale="90000"/>
          </a:bodyPr>
          <a:lstStyle/>
          <a:p>
            <a:r>
              <a:rPr lang="en-AU" dirty="0"/>
              <a:t>What services do we provide?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853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720E5A5-CD58-531D-8396-D54DE65AF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57401"/>
            <a:ext cx="5014304" cy="3800958"/>
          </a:xfrm>
        </p:spPr>
        <p:txBody>
          <a:bodyPr>
            <a:normAutofit/>
          </a:bodyPr>
          <a:lstStyle/>
          <a:p>
            <a:r>
              <a:rPr lang="en-AU" sz="2000" dirty="0"/>
              <a:t>International run control program for serology and molecular infectious disease testing</a:t>
            </a:r>
          </a:p>
          <a:p>
            <a:r>
              <a:rPr lang="en-AU" sz="2000" dirty="0"/>
              <a:t>Collaborate with </a:t>
            </a:r>
            <a:r>
              <a:rPr lang="en-AU" sz="2000" dirty="0" err="1"/>
              <a:t>DiaMex</a:t>
            </a:r>
            <a:r>
              <a:rPr lang="en-AU" sz="2000" dirty="0"/>
              <a:t> (Heidelberg, Germany) as QC manufacturer</a:t>
            </a:r>
          </a:p>
          <a:p>
            <a:r>
              <a:rPr lang="en-AU" sz="2000" dirty="0"/>
              <a:t>Proprietary QC software called </a:t>
            </a:r>
            <a:r>
              <a:rPr lang="en-AU" sz="2000" b="1" dirty="0" err="1">
                <a:solidFill>
                  <a:schemeClr val="accent6"/>
                </a:solidFill>
              </a:rPr>
              <a:t>EDCNet</a:t>
            </a:r>
            <a:endParaRPr lang="en-AU" sz="20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AU" sz="2000" b="1" dirty="0">
              <a:solidFill>
                <a:schemeClr val="accent6"/>
              </a:solidFill>
            </a:endParaRPr>
          </a:p>
          <a:p>
            <a:r>
              <a:rPr lang="en-AU" sz="2000" dirty="0" err="1"/>
              <a:t>QConnect</a:t>
            </a:r>
            <a:r>
              <a:rPr lang="en-AU" sz="2000" dirty="0"/>
              <a:t> concept for monitoring QC results and acceptance limits</a:t>
            </a:r>
          </a:p>
          <a:p>
            <a:r>
              <a:rPr lang="en-AU" sz="2000" dirty="0"/>
              <a:t>World leaders in infectious disease QC with </a:t>
            </a:r>
            <a:r>
              <a:rPr lang="en-AU" sz="2000" b="1" dirty="0">
                <a:solidFill>
                  <a:schemeClr val="accent6"/>
                </a:solidFill>
              </a:rPr>
              <a:t>20+</a:t>
            </a:r>
            <a:r>
              <a:rPr lang="en-AU" sz="2000" dirty="0"/>
              <a:t> peer review papers</a:t>
            </a:r>
            <a:endParaRPr lang="en-AU" sz="2000" b="1" cap="none" dirty="0"/>
          </a:p>
          <a:p>
            <a:pPr marL="0" indent="0">
              <a:buNone/>
            </a:pPr>
            <a:endParaRPr lang="en-AU" sz="2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3AFB9E-2F49-750C-7855-A49E191D8368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Our services</a:t>
            </a:r>
          </a:p>
          <a:p>
            <a:endParaRPr lang="en-AU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5AE780-64A2-AB6F-915F-7B58CF9CD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dirty="0"/>
              <a:t>1. Quality Control Program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E3095C-5B9F-4DD9-5422-2E56CE35F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2655" y="908985"/>
            <a:ext cx="2613279" cy="814942"/>
          </a:xfrm>
          <a:prstGeom prst="rect">
            <a:avLst/>
          </a:prstGeom>
        </p:spPr>
      </p:pic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F74112E6-2603-4945-B6E6-E253F11A4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43" y="4116214"/>
            <a:ext cx="1494657" cy="29676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C8A3397-2006-CA3A-E769-A1DA3E4FA17B}"/>
              </a:ext>
            </a:extLst>
          </p:cNvPr>
          <p:cNvSpPr/>
          <p:nvPr/>
        </p:nvSpPr>
        <p:spPr>
          <a:xfrm>
            <a:off x="7116417" y="5314122"/>
            <a:ext cx="2676942" cy="634893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Picture 7" descr="A hand in blue gloves holding a tube&#10;&#10;Description automatically generated">
            <a:extLst>
              <a:ext uri="{FF2B5EF4-FFF2-40B4-BE49-F238E27FC236}">
                <a16:creationId xmlns:a16="http://schemas.microsoft.com/office/drawing/2014/main" id="{143E7700-402A-F1E9-4CE8-7A3414261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5039" y="2208230"/>
            <a:ext cx="4156224" cy="2772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D1F204-4222-9E92-2D29-70926B19F937}"/>
              </a:ext>
            </a:extLst>
          </p:cNvPr>
          <p:cNvSpPr txBox="1"/>
          <p:nvPr/>
        </p:nvSpPr>
        <p:spPr>
          <a:xfrm>
            <a:off x="7258420" y="5406887"/>
            <a:ext cx="25349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solidFill>
                  <a:schemeClr val="accent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to see more! </a:t>
            </a:r>
            <a:endParaRPr lang="en-AU" sz="20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043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025E9F-C135-1D26-DDD9-FF9250C08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1"/>
            <a:ext cx="5522843" cy="3800958"/>
          </a:xfrm>
        </p:spPr>
        <p:txBody>
          <a:bodyPr>
            <a:normAutofit/>
          </a:bodyPr>
          <a:lstStyle/>
          <a:p>
            <a:r>
              <a:rPr lang="en-AU" sz="2000" dirty="0"/>
              <a:t>Serology and molecular programs for infectious diseases</a:t>
            </a:r>
          </a:p>
          <a:p>
            <a:r>
              <a:rPr lang="en-AU" sz="2000" dirty="0"/>
              <a:t>Over </a:t>
            </a:r>
            <a:r>
              <a:rPr lang="en-AU" sz="2000" b="1" dirty="0">
                <a:solidFill>
                  <a:schemeClr val="accent6"/>
                </a:solidFill>
              </a:rPr>
              <a:t>2,000</a:t>
            </a:r>
            <a:r>
              <a:rPr lang="en-AU" sz="2000" dirty="0"/>
              <a:t> labs in </a:t>
            </a:r>
            <a:r>
              <a:rPr lang="en-AU" sz="2000" b="1" dirty="0">
                <a:solidFill>
                  <a:schemeClr val="accent6"/>
                </a:solidFill>
              </a:rPr>
              <a:t>70+</a:t>
            </a:r>
            <a:r>
              <a:rPr lang="en-AU" sz="2000" dirty="0"/>
              <a:t> countries including Caribbean and South America</a:t>
            </a:r>
          </a:p>
          <a:p>
            <a:r>
              <a:rPr lang="en-AU" sz="2000" b="1" dirty="0">
                <a:solidFill>
                  <a:schemeClr val="accent6"/>
                </a:solidFill>
              </a:rPr>
              <a:t>ISO 17043 </a:t>
            </a:r>
            <a:r>
              <a:rPr lang="en-AU" sz="2000" dirty="0"/>
              <a:t>accredited</a:t>
            </a:r>
          </a:p>
          <a:p>
            <a:r>
              <a:rPr lang="en-AU" sz="2000" dirty="0"/>
              <a:t>Partner with </a:t>
            </a:r>
            <a:r>
              <a:rPr lang="en-AU" sz="2000" dirty="0" err="1"/>
              <a:t>OneWorld</a:t>
            </a:r>
            <a:r>
              <a:rPr lang="en-AU" sz="2000" dirty="0"/>
              <a:t> Accuracy (Vancouver, Canada) for use of OASYS software</a:t>
            </a:r>
          </a:p>
          <a:p>
            <a:r>
              <a:rPr lang="en-AU" sz="2000" dirty="0"/>
              <a:t>Usually, three test events per year with 5 samples per test event</a:t>
            </a:r>
          </a:p>
          <a:p>
            <a:endParaRPr lang="en-AU" sz="2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DCF3E2-0B55-ECBF-ECCB-1F1635385F7A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Our services</a:t>
            </a:r>
          </a:p>
          <a:p>
            <a:endParaRPr lang="en-AU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6507DD-35F9-24C9-BE44-84EDAA4E6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dirty="0"/>
              <a:t>2. External Quality Assessment Schemes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E99AEE-59B5-C58F-9922-C4E89E883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2200" y="592213"/>
            <a:ext cx="1570234" cy="1145545"/>
          </a:xfrm>
          <a:prstGeom prst="rect">
            <a:avLst/>
          </a:prstGeom>
        </p:spPr>
      </p:pic>
      <p:pic>
        <p:nvPicPr>
          <p:cNvPr id="10" name="Picture 9" descr="Several vials of urine&#10;&#10;Description automatically generated">
            <a:extLst>
              <a:ext uri="{FF2B5EF4-FFF2-40B4-BE49-F238E27FC236}">
                <a16:creationId xmlns:a16="http://schemas.microsoft.com/office/drawing/2014/main" id="{7FF7A0C7-4E26-A629-7CAA-B9F47EEB1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869" y="2126293"/>
            <a:ext cx="4004720" cy="25420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51B99C-01C2-F14D-2271-DCFF4896A1F6}"/>
              </a:ext>
            </a:extLst>
          </p:cNvPr>
          <p:cNvSpPr txBox="1"/>
          <p:nvPr/>
        </p:nvSpPr>
        <p:spPr>
          <a:xfrm>
            <a:off x="7559760" y="5314122"/>
            <a:ext cx="25349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solidFill>
                  <a:schemeClr val="accent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to see more! </a:t>
            </a:r>
            <a:endParaRPr lang="en-AU" sz="2000" b="1" dirty="0">
              <a:solidFill>
                <a:schemeClr val="accent2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85FB153-1D12-EA34-4900-FD2C190BF586}"/>
              </a:ext>
            </a:extLst>
          </p:cNvPr>
          <p:cNvSpPr/>
          <p:nvPr/>
        </p:nvSpPr>
        <p:spPr>
          <a:xfrm>
            <a:off x="7417756" y="5242058"/>
            <a:ext cx="2676942" cy="616301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92053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39C1988-60BC-0F1D-D663-606EDD389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1"/>
            <a:ext cx="5390322" cy="3800958"/>
          </a:xfrm>
        </p:spPr>
        <p:txBody>
          <a:bodyPr>
            <a:normAutofit/>
          </a:bodyPr>
          <a:lstStyle/>
          <a:p>
            <a:r>
              <a:rPr lang="en-AU" sz="2000" dirty="0"/>
              <a:t>Reference Testing for blood-borne infections</a:t>
            </a:r>
          </a:p>
          <a:p>
            <a:r>
              <a:rPr lang="en-AU" sz="2000" b="1" dirty="0">
                <a:solidFill>
                  <a:schemeClr val="accent6"/>
                </a:solidFill>
              </a:rPr>
              <a:t>TGA-licensed</a:t>
            </a:r>
            <a:r>
              <a:rPr lang="en-AU" sz="2000" dirty="0"/>
              <a:t> screening for HIV, HTLV, HCV, HBV and Syphilis for specimens collected from both living and cadaver donors</a:t>
            </a:r>
          </a:p>
          <a:p>
            <a:r>
              <a:rPr lang="en-AU" sz="2000" dirty="0"/>
              <a:t>Contract testing in the form of projects, clinical trials and collaborations for epidemiological purposes and assessment of new IVDs</a:t>
            </a:r>
          </a:p>
          <a:p>
            <a:r>
              <a:rPr lang="en-AU" sz="2000" dirty="0"/>
              <a:t>Batch Release Testing Services</a:t>
            </a:r>
          </a:p>
          <a:p>
            <a:pPr marL="0" indent="0">
              <a:buNone/>
            </a:pPr>
            <a:endParaRPr lang="en-AU" sz="2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B9BB22-F7E7-C98C-757C-EC11B8D353F1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Our services</a:t>
            </a:r>
          </a:p>
          <a:p>
            <a:endParaRPr lang="en-AU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57A9A04-2E58-82B4-A623-F55651CD6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dirty="0"/>
              <a:t>3. Reference testing and donor screening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B1EC96-0DB8-D8CF-D2CB-258AA6406E5A}"/>
              </a:ext>
            </a:extLst>
          </p:cNvPr>
          <p:cNvSpPr txBox="1"/>
          <p:nvPr/>
        </p:nvSpPr>
        <p:spPr>
          <a:xfrm>
            <a:off x="7917569" y="5314122"/>
            <a:ext cx="25349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solidFill>
                  <a:schemeClr val="accent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to see more! </a:t>
            </a:r>
            <a:endParaRPr lang="en-AU" sz="2000" b="1" dirty="0">
              <a:solidFill>
                <a:schemeClr val="accent2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167B6E8-2F19-113C-69C3-E8030EAFC27F}"/>
              </a:ext>
            </a:extLst>
          </p:cNvPr>
          <p:cNvSpPr/>
          <p:nvPr/>
        </p:nvSpPr>
        <p:spPr>
          <a:xfrm>
            <a:off x="7775565" y="5242058"/>
            <a:ext cx="2676942" cy="616301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Picture 10" descr="A person wearing a mask and gloves looking at a computer screen&#10;&#10;Description automatically generated">
            <a:extLst>
              <a:ext uri="{FF2B5EF4-FFF2-40B4-BE49-F238E27FC236}">
                <a16:creationId xmlns:a16="http://schemas.microsoft.com/office/drawing/2014/main" id="{8CBAE81E-D47E-2572-5B4C-D31032D511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76"/>
          <a:stretch/>
        </p:blipFill>
        <p:spPr>
          <a:xfrm>
            <a:off x="6616737" y="2057401"/>
            <a:ext cx="4737063" cy="26977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0567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D3B9965-5DF3-F78C-5CF2-4F67E50DF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1"/>
            <a:ext cx="5946913" cy="3800958"/>
          </a:xfrm>
        </p:spPr>
        <p:txBody>
          <a:bodyPr>
            <a:normAutofit/>
          </a:bodyPr>
          <a:lstStyle/>
          <a:p>
            <a:r>
              <a:rPr lang="en-AU" sz="2000" dirty="0"/>
              <a:t>Predominantly focused on </a:t>
            </a:r>
            <a:r>
              <a:rPr lang="en-AU" sz="2000" b="1" dirty="0">
                <a:solidFill>
                  <a:schemeClr val="accent6"/>
                </a:solidFill>
              </a:rPr>
              <a:t>HTLV</a:t>
            </a:r>
          </a:p>
          <a:p>
            <a:r>
              <a:rPr lang="en-AU" sz="2000" dirty="0"/>
              <a:t>Developed an HTLV Proviral load quantitative NAT</a:t>
            </a:r>
          </a:p>
          <a:p>
            <a:r>
              <a:rPr lang="en-AU" sz="2000" dirty="0"/>
              <a:t>Supports Australian government “Longitudinal study” of First Nations peoples</a:t>
            </a:r>
          </a:p>
          <a:p>
            <a:r>
              <a:rPr lang="en-AU" sz="2000" dirty="0"/>
              <a:t>Support PAHO Workshop for the implementation of HTLV testing in Argentina</a:t>
            </a:r>
          </a:p>
          <a:p>
            <a:r>
              <a:rPr lang="en-AU" sz="2000" dirty="0"/>
              <a:t>Developed Australian clinical guidelines on HTLV</a:t>
            </a:r>
          </a:p>
          <a:p>
            <a:r>
              <a:rPr lang="en-AU" sz="2000" dirty="0"/>
              <a:t>Support the development of samples used in NRL QA services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FC7C06-95FC-EBF4-5FF0-E58FFA2D4777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Our services</a:t>
            </a:r>
          </a:p>
          <a:p>
            <a:endParaRPr lang="en-AU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31743A-B899-77C3-55FB-3090F2B30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dirty="0"/>
              <a:t>4. Research and Development</a:t>
            </a:r>
          </a:p>
        </p:txBody>
      </p:sp>
      <p:pic>
        <p:nvPicPr>
          <p:cNvPr id="7" name="Picture 6" descr="A person wearing protective glasses and gloves&#10;&#10;Description automatically generated">
            <a:extLst>
              <a:ext uri="{FF2B5EF4-FFF2-40B4-BE49-F238E27FC236}">
                <a16:creationId xmlns:a16="http://schemas.microsoft.com/office/drawing/2014/main" id="{B29AECF6-09AA-F997-42ED-F1A385C7F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102" y="1952769"/>
            <a:ext cx="3921367" cy="27385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74BE91-3C4E-0EF8-5891-2DBA7EA8B39B}"/>
              </a:ext>
            </a:extLst>
          </p:cNvPr>
          <p:cNvSpPr txBox="1"/>
          <p:nvPr/>
        </p:nvSpPr>
        <p:spPr>
          <a:xfrm>
            <a:off x="7904317" y="5314122"/>
            <a:ext cx="25349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to see more! </a:t>
            </a:r>
            <a:endParaRPr lang="en-AU" sz="2000" b="1" dirty="0">
              <a:solidFill>
                <a:schemeClr val="accent2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4D0C969-CD18-7F8C-9336-C3F80A5A371F}"/>
              </a:ext>
            </a:extLst>
          </p:cNvPr>
          <p:cNvSpPr/>
          <p:nvPr/>
        </p:nvSpPr>
        <p:spPr>
          <a:xfrm>
            <a:off x="7762313" y="5242058"/>
            <a:ext cx="2676942" cy="616301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5453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D3B9965-5DF3-F78C-5CF2-4F67E50DF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1"/>
            <a:ext cx="5483087" cy="3800958"/>
          </a:xfrm>
        </p:spPr>
        <p:txBody>
          <a:bodyPr>
            <a:normAutofit/>
          </a:bodyPr>
          <a:lstStyle/>
          <a:p>
            <a:r>
              <a:rPr lang="en-AU" sz="2000" dirty="0"/>
              <a:t>Technical training or advice to troubleshoot and address specific knowledge gaps, or design and/or verify a new process or program.</a:t>
            </a:r>
          </a:p>
          <a:p>
            <a:r>
              <a:rPr lang="en-AU" sz="2000" dirty="0"/>
              <a:t>Performing capacity assessments and gap analysis</a:t>
            </a:r>
          </a:p>
          <a:p>
            <a:r>
              <a:rPr lang="en-AU" sz="2000" dirty="0"/>
              <a:t>Design and delivery of customised training programs </a:t>
            </a:r>
          </a:p>
          <a:p>
            <a:r>
              <a:rPr lang="en-AU" sz="2000" dirty="0"/>
              <a:t>Development of guidance documents in collaboration with partners such as the World Health Organization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FC7C06-95FC-EBF4-5FF0-E58FFA2D4777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Our services</a:t>
            </a:r>
          </a:p>
          <a:p>
            <a:endParaRPr lang="en-AU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31743A-B899-77C3-55FB-3090F2B30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dirty="0"/>
              <a:t>5. Consulting &amp; Training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74BE91-3C4E-0EF8-5891-2DBA7EA8B39B}"/>
              </a:ext>
            </a:extLst>
          </p:cNvPr>
          <p:cNvSpPr txBox="1"/>
          <p:nvPr/>
        </p:nvSpPr>
        <p:spPr>
          <a:xfrm>
            <a:off x="7904317" y="5314122"/>
            <a:ext cx="25349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to see more! </a:t>
            </a:r>
            <a:endParaRPr lang="en-AU" sz="2000" b="1" dirty="0">
              <a:solidFill>
                <a:schemeClr val="accent2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4D0C969-CD18-7F8C-9336-C3F80A5A371F}"/>
              </a:ext>
            </a:extLst>
          </p:cNvPr>
          <p:cNvSpPr/>
          <p:nvPr/>
        </p:nvSpPr>
        <p:spPr>
          <a:xfrm>
            <a:off x="7762313" y="5242058"/>
            <a:ext cx="2676942" cy="616301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Picture 5" descr="A group of women looking at a computer screen&#10;&#10;Description automatically generated">
            <a:extLst>
              <a:ext uri="{FF2B5EF4-FFF2-40B4-BE49-F238E27FC236}">
                <a16:creationId xmlns:a16="http://schemas.microsoft.com/office/drawing/2014/main" id="{8BB266EF-8267-2D30-6496-A45729E097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5710" y="1986519"/>
            <a:ext cx="4330148" cy="28849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35736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RL">
      <a:dk1>
        <a:srgbClr val="000000"/>
      </a:dk1>
      <a:lt1>
        <a:srgbClr val="FFFFFF"/>
      </a:lt1>
      <a:dk2>
        <a:srgbClr val="133257"/>
      </a:dk2>
      <a:lt2>
        <a:srgbClr val="E7E6E6"/>
      </a:lt2>
      <a:accent1>
        <a:srgbClr val="D9474A"/>
      </a:accent1>
      <a:accent2>
        <a:srgbClr val="D8474C"/>
      </a:accent2>
      <a:accent3>
        <a:srgbClr val="D8464A"/>
      </a:accent3>
      <a:accent4>
        <a:srgbClr val="D9474A"/>
      </a:accent4>
      <a:accent5>
        <a:srgbClr val="D9474A"/>
      </a:accent5>
      <a:accent6>
        <a:srgbClr val="D9484A"/>
      </a:accent6>
      <a:hlink>
        <a:srgbClr val="133257"/>
      </a:hlink>
      <a:folHlink>
        <a:srgbClr val="154A7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5B4965EDE4804C9EEDC9158194632D" ma:contentTypeVersion="12" ma:contentTypeDescription="Create a new document." ma:contentTypeScope="" ma:versionID="bd118821a36b8ae3176dea7e8b02f524">
  <xsd:schema xmlns:xsd="http://www.w3.org/2001/XMLSchema" xmlns:xs="http://www.w3.org/2001/XMLSchema" xmlns:p="http://schemas.microsoft.com/office/2006/metadata/properties" xmlns:ns2="77afb0d7-d9ba-4b10-b0ca-c0c086f5b0ec" xmlns:ns3="e988e6bf-7bf8-49cf-8f31-6b13af352590" targetNamespace="http://schemas.microsoft.com/office/2006/metadata/properties" ma:root="true" ma:fieldsID="562cb5b1d58157d25ae194e9140be22d" ns2:_="" ns3:_="">
    <xsd:import namespace="77afb0d7-d9ba-4b10-b0ca-c0c086f5b0ec"/>
    <xsd:import namespace="e988e6bf-7bf8-49cf-8f31-6b13af35259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afb0d7-d9ba-4b10-b0ca-c0c086f5b0e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8e2f5299-1cdc-4500-a212-851c54151b6c}" ma:internalName="TaxCatchAll" ma:showField="CatchAllData" ma:web="77afb0d7-d9ba-4b10-b0ca-c0c086f5b0e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88e6bf-7bf8-49cf-8f31-6b13af3525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f2845599-1182-49e5-8f5a-719a1ca1d3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ED11C43-3B4D-4A15-9093-6C3F707F2D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7afb0d7-d9ba-4b10-b0ca-c0c086f5b0ec"/>
    <ds:schemaRef ds:uri="e988e6bf-7bf8-49cf-8f31-6b13af35259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3B0E60A-C87D-4364-89C6-C0B7537BE35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10030</TotalTime>
  <Words>647</Words>
  <Application>Microsoft Office PowerPoint</Application>
  <PresentationFormat>Widescreen</PresentationFormat>
  <Paragraphs>82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Arial</vt:lpstr>
      <vt:lpstr>Calibri</vt:lpstr>
      <vt:lpstr>Helvetica</vt:lpstr>
      <vt:lpstr>Office Theme</vt:lpstr>
      <vt:lpstr>Introduction to National Reference Laboratory (NRL)</vt:lpstr>
      <vt:lpstr>Who are we?</vt:lpstr>
      <vt:lpstr>Our achievements </vt:lpstr>
      <vt:lpstr>What services do we provide?</vt:lpstr>
      <vt:lpstr>1. Quality Control Program</vt:lpstr>
      <vt:lpstr>2. External Quality Assessment Schemes</vt:lpstr>
      <vt:lpstr>3. Reference testing and donor screening</vt:lpstr>
      <vt:lpstr>4. Research and Development</vt:lpstr>
      <vt:lpstr>5. Consulting &amp; Training</vt:lpstr>
      <vt:lpstr>6. Test Kit Evaluations</vt:lpstr>
      <vt:lpstr>7. Biobank &amp; Biorepository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Olivia Braniff</dc:creator>
  <cp:lastModifiedBy>Hailey Galpin</cp:lastModifiedBy>
  <cp:revision>54</cp:revision>
  <dcterms:created xsi:type="dcterms:W3CDTF">2022-12-01T00:41:27Z</dcterms:created>
  <dcterms:modified xsi:type="dcterms:W3CDTF">2024-03-21T03:15:42Z</dcterms:modified>
</cp:coreProperties>
</file>